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74" r:id="rId3"/>
    <p:sldMasterId id="2147483688" r:id="rId4"/>
    <p:sldMasterId id="2147483702" r:id="rId5"/>
    <p:sldMasterId id="2147483716" r:id="rId6"/>
    <p:sldMasterId id="2147483730" r:id="rId7"/>
  </p:sldMasterIdLst>
  <p:notesMasterIdLst>
    <p:notesMasterId r:id="rId19"/>
  </p:notesMasterIdLst>
  <p:handoutMasterIdLst>
    <p:handoutMasterId r:id="rId20"/>
  </p:handoutMasterIdLst>
  <p:sldIdLst>
    <p:sldId id="256" r:id="rId8"/>
    <p:sldId id="257" r:id="rId9"/>
    <p:sldId id="267" r:id="rId10"/>
    <p:sldId id="268" r:id="rId11"/>
    <p:sldId id="269" r:id="rId12"/>
    <p:sldId id="270" r:id="rId13"/>
    <p:sldId id="271" r:id="rId14"/>
    <p:sldId id="272" r:id="rId15"/>
    <p:sldId id="258" r:id="rId16"/>
    <p:sldId id="259" r:id="rId17"/>
    <p:sldId id="260" r:id="rId18"/>
  </p:sldIdLst>
  <p:sldSz cx="9144000" cy="5143500" type="screen16x9"/>
  <p:notesSz cx="7010400" cy="9296400"/>
  <p:embeddedFontLst>
    <p:embeddedFont>
      <p:font typeface="Arial Unicode MS" panose="020B0604020202020204" pitchFamily="34" charset="-128"/>
      <p:regular r:id="rId21"/>
    </p:embeddedFont>
    <p:embeddedFont>
      <p:font typeface="Nunito" panose="020B0604020202020204" charset="0"/>
      <p:regular r:id="rId22"/>
      <p:bold r:id="rId23"/>
      <p:italic r:id="rId24"/>
      <p:boldItalic r:id="rId25"/>
    </p:embeddedFont>
    <p:embeddedFont>
      <p:font typeface="Maven Pro" panose="020B0604020202020204" charset="0"/>
      <p:regular r:id="rId26"/>
      <p:bold r:id="rId27"/>
    </p:embeddedFont>
    <p:embeddedFont>
      <p:font typeface="Palatino Linotype" panose="02040502050505030304" pitchFamily="18" charset="0"/>
      <p:regular r:id="rId28"/>
      <p:bold r:id="rId29"/>
      <p:italic r:id="rId30"/>
      <p:boldItalic r:id="rId31"/>
    </p:embeddedFont>
    <p:embeddedFont>
      <p:font typeface="Lucida Sans" panose="020B0602030504020204" pitchFamily="34" charset="0"/>
      <p:regular r:id="rId32"/>
      <p:bold r:id="rId33"/>
      <p:italic r:id="rId34"/>
      <p:boldItalic r:id="rId35"/>
    </p:embeddedFont>
    <p:embeddedFont>
      <p:font typeface="Lucida Sans Unicode" panose="020B0602030504020204" pitchFamily="34" charset="0"/>
      <p:regular r:id="rId36"/>
    </p:embeddedFont>
    <p:embeddedFont>
      <p:font typeface="Georgia" panose="02040502050405020303" pitchFamily="18" charset="0"/>
      <p:regular r:id="rId37"/>
      <p:bold r:id="rId38"/>
      <p:italic r:id="rId39"/>
      <p:boldItalic r:id="rId40"/>
    </p:embeddedFont>
    <p:embeddedFont>
      <p:font typeface="Century Gothic" panose="020B0502020202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811"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3.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A51C04E-1E00-45D2-9559-E2A29C00C73D}" type="datetimeFigureOut">
              <a:rPr lang="en-US" smtClean="0"/>
              <a:t>2/19/2019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271370C-1039-4CC4-A47F-F42F56B75CC1}" type="slidenum">
              <a:rPr lang="en-US" smtClean="0"/>
              <a:t>‹#›</a:t>
            </a:fld>
            <a:endParaRPr lang="en-US"/>
          </a:p>
        </p:txBody>
      </p:sp>
    </p:spTree>
    <p:extLst>
      <p:ext uri="{BB962C8B-B14F-4D97-AF65-F5344CB8AC3E}">
        <p14:creationId xmlns:p14="http://schemas.microsoft.com/office/powerpoint/2010/main" val="793999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694978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01720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ddc8072cc_0_29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4ddc8072cc_0_29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27202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a:extLst>
              <a:ext uri="{FF2B5EF4-FFF2-40B4-BE49-F238E27FC236}">
                <a16:creationId xmlns:a16="http://schemas.microsoft.com/office/drawing/2014/main" xmlns="" id="{61A61CB0-CD6B-48CE-8FD1-6252B927F59F}"/>
              </a:ext>
            </a:extLst>
          </p:cNvPr>
          <p:cNvSpPr>
            <a:spLocks noGrp="1" noChangeArrowheads="1"/>
          </p:cNvSpPr>
          <p:nvPr>
            <p:ph type="sldNum" sz="quarter"/>
          </p:nvPr>
        </p:nvSpPr>
        <p:spPr>
          <a:xfrm>
            <a:off x="4065711" y="8989101"/>
            <a:ext cx="3111801" cy="4735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177" tIns="46589" rIns="93177" bIns="46589"/>
          <a:lstStyle>
            <a:lvl1pPr>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1pPr>
            <a:lvl2pPr marL="757066" indent="-291179">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2pPr>
            <a:lvl3pPr marL="1164717"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3pPr>
            <a:lvl4pPr marL="1630604"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4pPr>
            <a:lvl5pPr marL="2096491"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5pPr>
            <a:lvl6pPr marL="2562377"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6pPr>
            <a:lvl7pPr marL="3028264"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7pPr>
            <a:lvl8pPr marL="3494151"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8pPr>
            <a:lvl9pPr marL="3960038"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9pPr>
          </a:lstStyle>
          <a:p>
            <a:pPr defTabSz="465887">
              <a:spcBef>
                <a:spcPct val="0"/>
              </a:spcBef>
              <a:defRPr/>
            </a:pPr>
            <a:fld id="{D3EE30B4-2897-41C6-8ADB-DCA74D60E1D9}" type="slidenum">
              <a:rPr lang="en-GB" altLang="en-US" smtClean="0">
                <a:latin typeface="Arial" panose="020B0604020202020204" pitchFamily="34" charset="0"/>
                <a:cs typeface="Lucida Sans Unicode" panose="020B0602030504020204" pitchFamily="34" charset="0"/>
              </a:rPr>
              <a:pPr defTabSz="465887">
                <a:spcBef>
                  <a:spcPct val="0"/>
                </a:spcBef>
                <a:defRPr/>
              </a:pPr>
              <a:t>5</a:t>
            </a:fld>
            <a:endParaRPr lang="en-GB" altLang="en-US">
              <a:latin typeface="Arial" panose="020B0604020202020204" pitchFamily="34" charset="0"/>
              <a:cs typeface="Lucida Sans Unicode" panose="020B0602030504020204" pitchFamily="34" charset="0"/>
            </a:endParaRPr>
          </a:p>
        </p:txBody>
      </p:sp>
      <p:sp>
        <p:nvSpPr>
          <p:cNvPr id="24579" name="Text Box 1">
            <a:extLst>
              <a:ext uri="{FF2B5EF4-FFF2-40B4-BE49-F238E27FC236}">
                <a16:creationId xmlns:a16="http://schemas.microsoft.com/office/drawing/2014/main" xmlns="" id="{63E2A56B-5231-4473-B660-84F9B6B4A9E2}"/>
              </a:ext>
            </a:extLst>
          </p:cNvPr>
          <p:cNvSpPr txBox="1">
            <a:spLocks noChangeArrowheads="1"/>
          </p:cNvSpPr>
          <p:nvPr/>
        </p:nvSpPr>
        <p:spPr bwMode="auto">
          <a:xfrm>
            <a:off x="1106735" y="0"/>
            <a:ext cx="4951096" cy="3692737"/>
          </a:xfrm>
          <a:prstGeom prst="rect">
            <a:avLst/>
          </a:prstGeom>
          <a:solidFill>
            <a:srgbClr val="FFFFFF"/>
          </a:solidFill>
          <a:ln w="9360">
            <a:solidFill>
              <a:srgbClr val="000000"/>
            </a:solidFill>
            <a:miter lim="800000"/>
            <a:headEnd/>
            <a:tailEnd/>
          </a:ln>
        </p:spPr>
        <p:txBody>
          <a:bodyPr wrap="none" lIns="93177" tIns="46589" rIns="93177" bIns="46589"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gn="ctr" defTabSz="465887" fontAlgn="base">
              <a:spcBef>
                <a:spcPts val="1019"/>
              </a:spcBef>
              <a:spcAft>
                <a:spcPct val="0"/>
              </a:spcAft>
              <a:defRPr/>
            </a:pPr>
            <a:endParaRPr lang="en-US" altLang="en-US" sz="1600" kern="1200">
              <a:latin typeface="Arial" panose="020B0604020202020204" pitchFamily="34" charset="0"/>
              <a:ea typeface="+mn-ea"/>
              <a:cs typeface="Lucida Sans Unicode" panose="020B0602030504020204" pitchFamily="34" charset="0"/>
            </a:endParaRPr>
          </a:p>
        </p:txBody>
      </p:sp>
      <p:sp>
        <p:nvSpPr>
          <p:cNvPr id="24580" name="Text Box 2">
            <a:extLst>
              <a:ext uri="{FF2B5EF4-FFF2-40B4-BE49-F238E27FC236}">
                <a16:creationId xmlns:a16="http://schemas.microsoft.com/office/drawing/2014/main" xmlns="" id="{B3B9B78A-8B24-49B5-BACB-E359849FE822}"/>
              </a:ext>
            </a:extLst>
          </p:cNvPr>
          <p:cNvSpPr>
            <a:spLocks noGrp="1" noChangeArrowheads="1"/>
          </p:cNvSpPr>
          <p:nvPr>
            <p:ph type="body"/>
          </p:nvPr>
        </p:nvSpPr>
        <p:spPr>
          <a:xfrm>
            <a:off x="1442650" y="3821854"/>
            <a:ext cx="4654127" cy="93291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pPr>
            <a:r>
              <a:rPr lang="en-US" altLang="en-US" b="1"/>
              <a:t>SLIDE 16:</a:t>
            </a:r>
            <a:r>
              <a:rPr lang="en-US" altLang="en-US"/>
              <a:t> </a:t>
            </a:r>
            <a:r>
              <a:rPr lang="en-US" altLang="en-US" b="1"/>
              <a:t>Physiologic Determinants of Sleepiness</a:t>
            </a:r>
            <a:endParaRPr lang="en-US" altLang="en-US"/>
          </a:p>
          <a:p>
            <a:pPr>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pPr>
            <a:r>
              <a:rPr lang="en-US" altLang="en-US"/>
              <a:t>Sleep and wakefulness are regulated by two basic, highly coupled processes operating simultaneously (the "two process" model). These are the </a:t>
            </a:r>
            <a:r>
              <a:rPr lang="en-US" altLang="en-US" i="1"/>
              <a:t>homeostatic process</a:t>
            </a:r>
            <a:r>
              <a:rPr lang="en-US" altLang="en-US"/>
              <a:t>(15), which primarily regulates the length and depth of sleep, and endogenous </a:t>
            </a:r>
            <a:r>
              <a:rPr lang="en-US" altLang="en-US" i="1"/>
              <a:t>circadian rhythms </a:t>
            </a:r>
            <a:r>
              <a:rPr lang="en-US" altLang="en-US"/>
              <a:t>("biological time clocks"), which influence the internal organization of sleep and timing and duration of daily sleep/wake cycles.(29) </a:t>
            </a:r>
          </a:p>
          <a:p>
            <a:pPr>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pPr>
            <a:endParaRPr lang="en-US" altLang="en-US"/>
          </a:p>
          <a:p>
            <a:pPr>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pPr>
            <a:r>
              <a:rPr lang="en-US" altLang="en-US"/>
              <a:t>The </a:t>
            </a:r>
            <a:r>
              <a:rPr lang="en-US" altLang="en-US" i="1"/>
              <a:t>circadian sleep rhythm</a:t>
            </a:r>
            <a:r>
              <a:rPr lang="en-US" altLang="en-US"/>
              <a:t> is modulated by the hypothalamus, in particular the suprachiasmatic nucleus (SCN). The SCN sets the biologic body clock to approximately 24 hours, with both light exposure and environmental and scheduling cues entraining or coupling this clock to the 24-hour cycle. Body temperature cycles are also under this circadian hypothalamic control. An increase in body temperature is seen during the course of the day and a decrease is observed during the night. People who are alert late in the evening (i.e., evening types or "night owls") have body temperature peaks late in the evening, while those who find themselves most alert early in the morning (i.e., morning types or "larks") have body temperature peaks early in the evening.</a:t>
            </a:r>
          </a:p>
          <a:p>
            <a:pPr>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pPr>
            <a:r>
              <a:rPr lang="en-US" altLang="en-US"/>
              <a:t> </a:t>
            </a:r>
          </a:p>
          <a:p>
            <a:pPr>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pPr>
            <a:r>
              <a:rPr lang="en-US" altLang="en-US"/>
              <a:t>Melatonin has been implicated as a modulator of the effects of light exposure on the circadian sleep-wake cycle. Melatonin is secreted maximally during the night by the pineal gland. Prolactin, testosterone, and growth hormone also demonstrate circadian rhythms, with maximal secretion during the night. Many other physiologic functions, such as urine production and changes in blood pressure, are under circadian control and synchronized with the sleep-wake cycle.</a:t>
            </a:r>
          </a:p>
          <a:p>
            <a:pPr>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pPr>
            <a:endParaRPr lang="en-US" altLang="en-US"/>
          </a:p>
          <a:p>
            <a:pPr>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pPr>
            <a:r>
              <a:rPr lang="en-US" altLang="en-US"/>
              <a:t>Sleep </a:t>
            </a:r>
            <a:r>
              <a:rPr lang="en-US" altLang="en-US" i="1"/>
              <a:t>homeostatic drive</a:t>
            </a:r>
            <a:r>
              <a:rPr lang="en-US" altLang="en-US"/>
              <a:t> (sleep load) builds up during wake, reaching a maximum in the late evening (near usual sleep time). The circadian system facilitates awakening and through the day usually acts as a counterbalance to the progressive accumulation of sleep load. This model explains the ability to maintain wakefulness during the day and sleep during the night. Thus, the relative level of sleepiness or alertness existing at any given time during a 24 hour period is determined by the duration and quality of previous sleep, as well as time awake since the last sleep period, interacting with the 24 hour cyclic pattern or rhythm characterized by clock-dependent periods of maximum sleepiness </a:t>
            </a:r>
            <a:r>
              <a:rPr lang="en-US" altLang="en-US" i="1"/>
              <a:t>("circadian troughs")</a:t>
            </a:r>
            <a:r>
              <a:rPr lang="en-US" altLang="en-US"/>
              <a:t> and maximum alertness</a:t>
            </a:r>
            <a:r>
              <a:rPr lang="en-US" altLang="en-US" i="1"/>
              <a:t> ("circadian peaks")</a:t>
            </a:r>
            <a:r>
              <a:rPr lang="en-US" altLang="en-US"/>
              <a:t>. </a:t>
            </a:r>
          </a:p>
          <a:p>
            <a:pPr>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pPr>
            <a:endParaRPr lang="en-US" altLang="en-US"/>
          </a:p>
          <a:p>
            <a:pPr>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pPr>
            <a:r>
              <a:rPr lang="en-US" altLang="en-US" i="1"/>
              <a:t>15.	Borbely AA, Achermann P. Sleep homeostasis and models of sleep regulation. In: Kryger MH, Roth T, Dement WC, eds. Principles and Practice of Sleep Medicine. 4th ed. Philadelphia, PA: Elsevier/Saunders; 2005:405-17.</a:t>
            </a:r>
          </a:p>
          <a:p>
            <a:pPr>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pPr>
            <a:r>
              <a:rPr lang="en-US" altLang="en-US" i="1"/>
              <a:t>29.	Czeisler CA, Burton OM, Khalsa SBS. The human circadian timing system and sleep-wake regulation. In: Kryger MH, Roth T, Dement WC, eds. Principles and Practice of Sleep Medicine. 4th ed. Philadelphia, PA: Elsevier/Saunders; 2005:375-94.</a:t>
            </a:r>
          </a:p>
        </p:txBody>
      </p:sp>
      <p:sp>
        <p:nvSpPr>
          <p:cNvPr id="24581" name="Text Box 3">
            <a:extLst>
              <a:ext uri="{FF2B5EF4-FFF2-40B4-BE49-F238E27FC236}">
                <a16:creationId xmlns:a16="http://schemas.microsoft.com/office/drawing/2014/main" xmlns="" id="{F8B20541-1C77-4F91-9C3A-D75C475FB222}"/>
              </a:ext>
            </a:extLst>
          </p:cNvPr>
          <p:cNvSpPr txBox="1">
            <a:spLocks noChangeArrowheads="1"/>
          </p:cNvSpPr>
          <p:nvPr/>
        </p:nvSpPr>
        <p:spPr bwMode="auto">
          <a:xfrm>
            <a:off x="589069" y="939324"/>
            <a:ext cx="1335546" cy="374438"/>
          </a:xfrm>
          <a:prstGeom prst="rect">
            <a:avLst/>
          </a:prstGeom>
          <a:noFill/>
          <a:ln w="936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lIns="94645" tIns="47322" rIns="94645" bIns="47322">
            <a:spAutoFit/>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defTabSz="465887" eaLnBrk="0" fontAlgn="base" hangingPunct="0">
              <a:spcBef>
                <a:spcPts val="1146"/>
              </a:spcBef>
              <a:spcAft>
                <a:spcPct val="0"/>
              </a:spcAft>
              <a:buClr>
                <a:srgbClr val="CC0000"/>
              </a:buClr>
              <a:defRPr/>
            </a:pPr>
            <a:r>
              <a:rPr lang="en-GB" altLang="en-US" sz="1800" b="1" kern="1200">
                <a:solidFill>
                  <a:srgbClr val="CC0000"/>
                </a:solidFill>
                <a:latin typeface="Century Gothic" panose="020B0502020202020204" pitchFamily="34" charset="0"/>
                <a:ea typeface="+mn-ea"/>
                <a:cs typeface="Lucida Sans Unicode" panose="020B0602030504020204" pitchFamily="34" charset="0"/>
              </a:rPr>
              <a:t>Build Slide</a:t>
            </a:r>
          </a:p>
        </p:txBody>
      </p:sp>
    </p:spTree>
    <p:extLst>
      <p:ext uri="{BB962C8B-B14F-4D97-AF65-F5344CB8AC3E}">
        <p14:creationId xmlns:p14="http://schemas.microsoft.com/office/powerpoint/2010/main" val="2746493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a:extLst>
              <a:ext uri="{FF2B5EF4-FFF2-40B4-BE49-F238E27FC236}">
                <a16:creationId xmlns:a16="http://schemas.microsoft.com/office/drawing/2014/main" xmlns="" id="{1B4BA14D-CE52-4D70-B287-1078F65D3A14}"/>
              </a:ext>
            </a:extLst>
          </p:cNvPr>
          <p:cNvSpPr>
            <a:spLocks noGrp="1" noChangeArrowheads="1"/>
          </p:cNvSpPr>
          <p:nvPr>
            <p:ph type="sldNum" sz="quarter"/>
          </p:nvPr>
        </p:nvSpPr>
        <p:spPr>
          <a:xfrm>
            <a:off x="4065711" y="8989101"/>
            <a:ext cx="3111801" cy="4735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177" tIns="46589" rIns="93177" bIns="46589"/>
          <a:lstStyle>
            <a:lvl1pPr>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1pPr>
            <a:lvl2pPr marL="757066" indent="-291179">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2pPr>
            <a:lvl3pPr marL="1164717"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3pPr>
            <a:lvl4pPr marL="1630604"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4pPr>
            <a:lvl5pPr marL="2096491"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5pPr>
            <a:lvl6pPr marL="2562377"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6pPr>
            <a:lvl7pPr marL="3028264"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7pPr>
            <a:lvl8pPr marL="3494151"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8pPr>
            <a:lvl9pPr marL="3960038"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9pPr>
          </a:lstStyle>
          <a:p>
            <a:pPr defTabSz="465887">
              <a:spcBef>
                <a:spcPct val="0"/>
              </a:spcBef>
              <a:defRPr/>
            </a:pPr>
            <a:fld id="{45403BE6-CCFD-4D0F-B458-9C5857E6CDE9}" type="slidenum">
              <a:rPr lang="en-GB" altLang="en-US" smtClean="0">
                <a:latin typeface="Arial" panose="020B0604020202020204" pitchFamily="34" charset="0"/>
                <a:cs typeface="Lucida Sans Unicode" panose="020B0602030504020204" pitchFamily="34" charset="0"/>
              </a:rPr>
              <a:pPr defTabSz="465887">
                <a:spcBef>
                  <a:spcPct val="0"/>
                </a:spcBef>
                <a:defRPr/>
              </a:pPr>
              <a:t>7</a:t>
            </a:fld>
            <a:endParaRPr lang="en-GB" altLang="en-US">
              <a:latin typeface="Arial" panose="020B0604020202020204" pitchFamily="34" charset="0"/>
              <a:cs typeface="Lucida Sans Unicode" panose="020B0602030504020204" pitchFamily="34" charset="0"/>
            </a:endParaRPr>
          </a:p>
        </p:txBody>
      </p:sp>
      <p:sp>
        <p:nvSpPr>
          <p:cNvPr id="34819" name="Text Box 1">
            <a:extLst>
              <a:ext uri="{FF2B5EF4-FFF2-40B4-BE49-F238E27FC236}">
                <a16:creationId xmlns:a16="http://schemas.microsoft.com/office/drawing/2014/main" xmlns="" id="{CBD81883-3055-4D70-A1C7-6788DCE5A4E3}"/>
              </a:ext>
            </a:extLst>
          </p:cNvPr>
          <p:cNvSpPr txBox="1">
            <a:spLocks noChangeArrowheads="1"/>
          </p:cNvSpPr>
          <p:nvPr/>
        </p:nvSpPr>
        <p:spPr bwMode="auto">
          <a:xfrm>
            <a:off x="4050454" y="9093042"/>
            <a:ext cx="3115733" cy="28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710" tIns="47689" rIns="91710" bIns="47689" anchor="b">
            <a:spAutoFit/>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defTabSz="465887" fontAlgn="base">
              <a:spcBef>
                <a:spcPct val="0"/>
              </a:spcBef>
              <a:spcAft>
                <a:spcPct val="0"/>
              </a:spcAft>
              <a:defRPr/>
            </a:pPr>
            <a:fld id="{60F0723F-927D-4AA7-AC8B-89EE417703C1}" type="slidenum">
              <a:rPr lang="en-GB" altLang="en-US" kern="1200" smtClean="0">
                <a:latin typeface="Arial" panose="020B0604020202020204" pitchFamily="34" charset="0"/>
                <a:ea typeface="+mn-ea"/>
                <a:cs typeface="Lucida Sans Unicode" panose="020B0602030504020204" pitchFamily="34" charset="0"/>
              </a:rPr>
              <a:pPr algn="r" defTabSz="465887" fontAlgn="base">
                <a:spcBef>
                  <a:spcPct val="0"/>
                </a:spcBef>
                <a:spcAft>
                  <a:spcPct val="0"/>
                </a:spcAft>
                <a:defRPr/>
              </a:pPr>
              <a:t>7</a:t>
            </a:fld>
            <a:endParaRPr lang="en-GB" altLang="en-US" kern="1200">
              <a:latin typeface="Arial" panose="020B0604020202020204" pitchFamily="34" charset="0"/>
              <a:ea typeface="+mn-ea"/>
              <a:cs typeface="Lucida Sans Unicode" panose="020B0602030504020204" pitchFamily="34" charset="0"/>
            </a:endParaRPr>
          </a:p>
        </p:txBody>
      </p:sp>
      <p:sp>
        <p:nvSpPr>
          <p:cNvPr id="34820" name="Text Box 2">
            <a:extLst>
              <a:ext uri="{FF2B5EF4-FFF2-40B4-BE49-F238E27FC236}">
                <a16:creationId xmlns:a16="http://schemas.microsoft.com/office/drawing/2014/main" xmlns="" id="{98C83147-B1E4-4E11-BD66-FE2C9F876692}"/>
              </a:ext>
            </a:extLst>
          </p:cNvPr>
          <p:cNvSpPr txBox="1">
            <a:spLocks noChangeArrowheads="1"/>
          </p:cNvSpPr>
          <p:nvPr/>
        </p:nvSpPr>
        <p:spPr bwMode="auto">
          <a:xfrm>
            <a:off x="0" y="9093042"/>
            <a:ext cx="3115733" cy="28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710" tIns="47689" rIns="91710" bIns="47689" anchor="b">
            <a:spAutoFit/>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defTabSz="465887" fontAlgn="base">
              <a:spcBef>
                <a:spcPct val="0"/>
              </a:spcBef>
              <a:spcAft>
                <a:spcPct val="0"/>
              </a:spcAft>
              <a:defRPr/>
            </a:pPr>
            <a:endParaRPr lang="en-US" altLang="en-US" kern="1200">
              <a:latin typeface="Arial" panose="020B0604020202020204" pitchFamily="34" charset="0"/>
              <a:ea typeface="+mn-ea"/>
              <a:cs typeface="Lucida Sans Unicode" panose="020B0602030504020204" pitchFamily="34" charset="0"/>
            </a:endParaRPr>
          </a:p>
        </p:txBody>
      </p:sp>
      <p:sp>
        <p:nvSpPr>
          <p:cNvPr id="34821" name="Text Box 3">
            <a:extLst>
              <a:ext uri="{FF2B5EF4-FFF2-40B4-BE49-F238E27FC236}">
                <a16:creationId xmlns:a16="http://schemas.microsoft.com/office/drawing/2014/main" xmlns="" id="{8EA7C507-D87A-4A65-9D95-792BA00052A3}"/>
              </a:ext>
            </a:extLst>
          </p:cNvPr>
          <p:cNvSpPr txBox="1">
            <a:spLocks noChangeArrowheads="1"/>
          </p:cNvSpPr>
          <p:nvPr/>
        </p:nvSpPr>
        <p:spPr bwMode="auto">
          <a:xfrm>
            <a:off x="0" y="0"/>
            <a:ext cx="3115733" cy="28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710" tIns="47689" rIns="91710" bIns="47689">
            <a:spAutoFit/>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defTabSz="465887" fontAlgn="base">
              <a:spcBef>
                <a:spcPct val="0"/>
              </a:spcBef>
              <a:spcAft>
                <a:spcPct val="0"/>
              </a:spcAft>
              <a:defRPr/>
            </a:pPr>
            <a:endParaRPr lang="en-US" altLang="en-US" kern="1200">
              <a:latin typeface="Arial" panose="020B0604020202020204" pitchFamily="34" charset="0"/>
              <a:ea typeface="+mn-ea"/>
              <a:cs typeface="Lucida Sans Unicode" panose="020B0602030504020204" pitchFamily="34" charset="0"/>
            </a:endParaRPr>
          </a:p>
        </p:txBody>
      </p:sp>
      <p:sp>
        <p:nvSpPr>
          <p:cNvPr id="34822" name="Text Box 4">
            <a:extLst>
              <a:ext uri="{FF2B5EF4-FFF2-40B4-BE49-F238E27FC236}">
                <a16:creationId xmlns:a16="http://schemas.microsoft.com/office/drawing/2014/main" xmlns="" id="{D7AD4806-8057-4D3A-B2B3-AC7B3493CDC8}"/>
              </a:ext>
            </a:extLst>
          </p:cNvPr>
          <p:cNvSpPr txBox="1">
            <a:spLocks noChangeArrowheads="1"/>
          </p:cNvSpPr>
          <p:nvPr/>
        </p:nvSpPr>
        <p:spPr bwMode="auto">
          <a:xfrm>
            <a:off x="4050454" y="0"/>
            <a:ext cx="3115733" cy="28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710" tIns="47689" rIns="91710" bIns="47689">
            <a:spAutoFit/>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defTabSz="465887" fontAlgn="base">
              <a:spcBef>
                <a:spcPct val="0"/>
              </a:spcBef>
              <a:spcAft>
                <a:spcPct val="0"/>
              </a:spcAft>
              <a:defRPr/>
            </a:pPr>
            <a:endParaRPr lang="en-US" altLang="en-US" kern="1200">
              <a:latin typeface="Arial" panose="020B0604020202020204" pitchFamily="34" charset="0"/>
              <a:ea typeface="+mn-ea"/>
              <a:cs typeface="Lucida Sans Unicode" panose="020B0602030504020204" pitchFamily="34" charset="0"/>
            </a:endParaRPr>
          </a:p>
        </p:txBody>
      </p:sp>
      <p:sp>
        <p:nvSpPr>
          <p:cNvPr id="34823" name="Text Box 5">
            <a:extLst>
              <a:ext uri="{FF2B5EF4-FFF2-40B4-BE49-F238E27FC236}">
                <a16:creationId xmlns:a16="http://schemas.microsoft.com/office/drawing/2014/main" xmlns="" id="{CFCB05F1-8E08-4EB0-88A5-1CE8E07CEFD2}"/>
              </a:ext>
            </a:extLst>
          </p:cNvPr>
          <p:cNvSpPr txBox="1">
            <a:spLocks noChangeArrowheads="1"/>
          </p:cNvSpPr>
          <p:nvPr/>
        </p:nvSpPr>
        <p:spPr bwMode="auto">
          <a:xfrm>
            <a:off x="1223574" y="700458"/>
            <a:ext cx="4720661" cy="3521657"/>
          </a:xfrm>
          <a:prstGeom prst="rect">
            <a:avLst/>
          </a:prstGeom>
          <a:solidFill>
            <a:srgbClr val="FFFFFF"/>
          </a:solidFill>
          <a:ln w="9360">
            <a:solidFill>
              <a:srgbClr val="000000"/>
            </a:solidFill>
            <a:miter lim="800000"/>
            <a:headEnd/>
            <a:tailEnd/>
          </a:ln>
        </p:spPr>
        <p:txBody>
          <a:bodyPr wrap="none" lIns="93177" tIns="46589" rIns="93177" bIns="46589"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gn="ctr" defTabSz="465887" fontAlgn="base">
              <a:spcBef>
                <a:spcPts val="1019"/>
              </a:spcBef>
              <a:spcAft>
                <a:spcPct val="0"/>
              </a:spcAft>
              <a:defRPr/>
            </a:pPr>
            <a:endParaRPr lang="en-US" altLang="en-US" sz="1600" kern="1200">
              <a:latin typeface="Arial" panose="020B0604020202020204" pitchFamily="34" charset="0"/>
              <a:ea typeface="+mn-ea"/>
              <a:cs typeface="Lucida Sans Unicode" panose="020B0602030504020204" pitchFamily="34" charset="0"/>
            </a:endParaRPr>
          </a:p>
        </p:txBody>
      </p:sp>
      <p:sp>
        <p:nvSpPr>
          <p:cNvPr id="34824" name="Text Box 6">
            <a:extLst>
              <a:ext uri="{FF2B5EF4-FFF2-40B4-BE49-F238E27FC236}">
                <a16:creationId xmlns:a16="http://schemas.microsoft.com/office/drawing/2014/main" xmlns="" id="{C7A1659F-02F6-4ECB-AE18-3CBD33D20690}"/>
              </a:ext>
            </a:extLst>
          </p:cNvPr>
          <p:cNvSpPr>
            <a:spLocks noGrp="1" noChangeArrowheads="1"/>
          </p:cNvSpPr>
          <p:nvPr>
            <p:ph type="body"/>
          </p:nvPr>
        </p:nvSpPr>
        <p:spPr>
          <a:xfrm>
            <a:off x="955817" y="4472279"/>
            <a:ext cx="5254554" cy="61128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pPr>
            <a:r>
              <a:rPr lang="en-US" altLang="en-US" b="1"/>
              <a:t>SLIDE 11: Sleep Deprivation Decreases Attention</a:t>
            </a:r>
            <a:endParaRPr lang="en-US" altLang="en-US"/>
          </a:p>
          <a:p>
            <a:pPr>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pPr>
            <a:r>
              <a:rPr lang="en-US" altLang="en-US"/>
              <a:t>With decreased sleep, higher-order cognitive tasks are affected early and disproportionately. Tests requiring both speed and accuracy demonstrate considerably slowed speed before accuracy begins to fail. A dose response experiment measuring waking neurobehavioral and sleep physiological functions during chronic sleep restriction is very revealing.(22) The results demonstrate that chronic restriction of sleep to six hours or less per night produced cognitive deficits equivalent to up to two nights of total sleep deprivation.(22) The experiment further reveals that even relatively moderate sleep restriction can have detrimental affects on waking neurobehavioral functions in healthy adults. </a:t>
            </a:r>
          </a:p>
          <a:p>
            <a:pPr>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pPr>
            <a:endParaRPr lang="en-US" altLang="en-US"/>
          </a:p>
          <a:p>
            <a:pPr>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pPr>
            <a:r>
              <a:rPr lang="en-US" altLang="en-US"/>
              <a:t>The data shown in this slide clearly demonstrates that sleep deprivation decreases attention. Four different neurobehavioral assays served to measure cognitive performance capability and subjective sleepiness. Each panel displays group averages for subjects in the eight hour (black line), six hour (light blue line) four hour (red line), and total sleep deprivation (yellow line) groups. Chronic sleep period conditions are shown at baseline (BL) and across 14 days. Data shows that chronic restriction of the nocturnal sleep period to either six hours or four hours per day for 14 days resulted in significant cumulative degradation of attention (more lapses) relative to the eight hour sleep period condition.</a:t>
            </a:r>
          </a:p>
          <a:p>
            <a:pPr>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pPr>
            <a:endParaRPr lang="en-US" altLang="en-US"/>
          </a:p>
          <a:p>
            <a:pPr>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pPr>
            <a:r>
              <a:rPr lang="en-US" altLang="en-US"/>
              <a:t>Decreased behavioral alertness, as measured by lapses of attention, is a dose-dependent, near-linear function of the number of days of sleep restriction.(22) This finding may indicate that the development of neurocognitive deficits over days of sleep restriction may be accounted for solely by cumulative sleep loss. This may further suggest that sleep debt is perhaps best understood as resulting in additional wakefulness that has a neurobiological “cost” that accumulates over time.</a:t>
            </a:r>
          </a:p>
          <a:p>
            <a:pPr>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pPr>
            <a:endParaRPr lang="en-US" altLang="en-US"/>
          </a:p>
          <a:p>
            <a:pPr>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pPr>
            <a:r>
              <a:rPr lang="en-US" altLang="en-US" i="1"/>
              <a:t>22.	Van Dongen H, Maislin G, Mullington J, Dinges D. The cumulative cost of additional wakefulness: dose-response effects on neurobehavioral functions and sleep physiology from chronic sleep restriction and total sleep deprivation. Sleep 2003;26(2):117-26.</a:t>
            </a:r>
          </a:p>
        </p:txBody>
      </p:sp>
    </p:spTree>
    <p:extLst>
      <p:ext uri="{BB962C8B-B14F-4D97-AF65-F5344CB8AC3E}">
        <p14:creationId xmlns:p14="http://schemas.microsoft.com/office/powerpoint/2010/main" val="324906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8">
            <a:extLst>
              <a:ext uri="{FF2B5EF4-FFF2-40B4-BE49-F238E27FC236}">
                <a16:creationId xmlns:a16="http://schemas.microsoft.com/office/drawing/2014/main" xmlns="" id="{DD3D5106-B842-465A-9C5C-71B9D646F7CD}"/>
              </a:ext>
            </a:extLst>
          </p:cNvPr>
          <p:cNvSpPr>
            <a:spLocks noGrp="1" noChangeArrowheads="1"/>
          </p:cNvSpPr>
          <p:nvPr>
            <p:ph type="sldNum" sz="quarter"/>
          </p:nvPr>
        </p:nvSpPr>
        <p:spPr>
          <a:xfrm>
            <a:off x="4065711" y="8989101"/>
            <a:ext cx="3111801" cy="4735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177" tIns="46589" rIns="93177" bIns="46589"/>
          <a:lstStyle>
            <a:lvl1pPr>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1pPr>
            <a:lvl2pPr marL="757066" indent="-291179">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2pPr>
            <a:lvl3pPr marL="1164717"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3pPr>
            <a:lvl4pPr marL="1630604"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4pPr>
            <a:lvl5pPr marL="2096491" indent="-232943">
              <a:spcBef>
                <a:spcPct val="30000"/>
              </a:spcBef>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5pPr>
            <a:lvl6pPr marL="2562377"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6pPr>
            <a:lvl7pPr marL="3028264"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7pPr>
            <a:lvl8pPr marL="3494151"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8pPr>
            <a:lvl9pPr marL="3960038" indent="-232943" defTabSz="465887" eaLnBrk="0" fontAlgn="base" hangingPunct="0">
              <a:spcBef>
                <a:spcPct val="3000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Times New Roman" panose="02020603050405020304" pitchFamily="18" charset="0"/>
              </a:defRPr>
            </a:lvl9pPr>
          </a:lstStyle>
          <a:p>
            <a:pPr defTabSz="465887">
              <a:spcBef>
                <a:spcPct val="0"/>
              </a:spcBef>
              <a:defRPr/>
            </a:pPr>
            <a:fld id="{A8004D12-7E1B-4D10-B55B-98EA129CF1A3}" type="slidenum">
              <a:rPr lang="en-GB" altLang="en-US" smtClean="0">
                <a:latin typeface="Arial" panose="020B0604020202020204" pitchFamily="34" charset="0"/>
                <a:cs typeface="Lucida Sans Unicode" panose="020B0602030504020204" pitchFamily="34" charset="0"/>
              </a:rPr>
              <a:pPr defTabSz="465887">
                <a:spcBef>
                  <a:spcPct val="0"/>
                </a:spcBef>
                <a:defRPr/>
              </a:pPr>
              <a:t>8</a:t>
            </a:fld>
            <a:endParaRPr lang="en-GB" altLang="en-US">
              <a:latin typeface="Arial" panose="020B0604020202020204" pitchFamily="34" charset="0"/>
              <a:cs typeface="Lucida Sans Unicode" panose="020B0602030504020204" pitchFamily="34" charset="0"/>
            </a:endParaRPr>
          </a:p>
        </p:txBody>
      </p:sp>
      <p:sp>
        <p:nvSpPr>
          <p:cNvPr id="57347" name="Text Box 1">
            <a:extLst>
              <a:ext uri="{FF2B5EF4-FFF2-40B4-BE49-F238E27FC236}">
                <a16:creationId xmlns:a16="http://schemas.microsoft.com/office/drawing/2014/main" xmlns="" id="{BDF3F2D2-C618-49C1-8A9B-F4F43655B4AC}"/>
              </a:ext>
            </a:extLst>
          </p:cNvPr>
          <p:cNvSpPr txBox="1">
            <a:spLocks noChangeArrowheads="1"/>
          </p:cNvSpPr>
          <p:nvPr/>
        </p:nvSpPr>
        <p:spPr bwMode="auto">
          <a:xfrm>
            <a:off x="1194364" y="697230"/>
            <a:ext cx="4777458" cy="3563620"/>
          </a:xfrm>
          <a:prstGeom prst="rect">
            <a:avLst/>
          </a:prstGeom>
          <a:solidFill>
            <a:srgbClr val="FFFFFF"/>
          </a:solidFill>
          <a:ln w="9360">
            <a:solidFill>
              <a:srgbClr val="000000"/>
            </a:solidFill>
            <a:miter lim="800000"/>
            <a:headEnd/>
            <a:tailEnd/>
          </a:ln>
        </p:spPr>
        <p:txBody>
          <a:bodyPr wrap="none" lIns="93177" tIns="46589" rIns="93177" bIns="46589"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gn="ctr" defTabSz="465887" fontAlgn="base">
              <a:spcBef>
                <a:spcPts val="1019"/>
              </a:spcBef>
              <a:spcAft>
                <a:spcPct val="0"/>
              </a:spcAft>
              <a:defRPr/>
            </a:pPr>
            <a:endParaRPr lang="en-US" altLang="en-US" sz="1600" kern="1200">
              <a:latin typeface="Arial" panose="020B0604020202020204" pitchFamily="34" charset="0"/>
              <a:ea typeface="+mn-ea"/>
              <a:cs typeface="Lucida Sans Unicode" panose="020B0602030504020204" pitchFamily="34" charset="0"/>
            </a:endParaRPr>
          </a:p>
        </p:txBody>
      </p:sp>
      <p:sp>
        <p:nvSpPr>
          <p:cNvPr id="57348" name="Text Box 2">
            <a:extLst>
              <a:ext uri="{FF2B5EF4-FFF2-40B4-BE49-F238E27FC236}">
                <a16:creationId xmlns:a16="http://schemas.microsoft.com/office/drawing/2014/main" xmlns="" id="{B80D37FD-BDD1-4762-9B4F-54CBAFF51615}"/>
              </a:ext>
            </a:extLst>
          </p:cNvPr>
          <p:cNvSpPr>
            <a:spLocks noGrp="1" noChangeArrowheads="1"/>
          </p:cNvSpPr>
          <p:nvPr>
            <p:ph type="body"/>
          </p:nvPr>
        </p:nvSpPr>
        <p:spPr>
          <a:xfrm>
            <a:off x="934721" y="4493260"/>
            <a:ext cx="5295124"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b="1"/>
              <a:t>SLIDE 56: Recovery Sleep and Attention</a:t>
            </a:r>
            <a:endParaRPr lang="en-US" altLang="en-US"/>
          </a:p>
          <a:p>
            <a:r>
              <a:rPr lang="en-US" altLang="en-US"/>
              <a:t>In this study by Belenky and coworkers(83), 66 volunteers spent 14 days in a sleep lab. Baseline (B) records their performance after three nights of at least eight hours in bed. Subjects were then divided into four groups with time in bed varying from nine to three hours per night for seven nights (E). They then were tested for an additional three nights of “recovery” time with eight hours in bed per night (R). Decreasing the amount of time in bed was associated with more lapses. Further, even after several nights of recovery sleep, only the group with nine hours in bed was at baseline. Although the three hour in bed group had the most dramatic increase in lapses during the study, both the three hour and five hour groups had similar high lapse rates in the recovery period. Even the seven hour group, considered perhaps to be a minimal difference in amount of sleep per night, was not at baseline after three nights of recovery sleep, although the performance appeared unchanged compared to the previous few nights. This illustrates how a person may feel that less sleep has no impact, when in fact s/he is not at optimal performance.</a:t>
            </a:r>
          </a:p>
          <a:p>
            <a:endParaRPr lang="en-US" altLang="en-US"/>
          </a:p>
          <a:p>
            <a:r>
              <a:rPr lang="en-US" altLang="en-US" i="1"/>
              <a:t>83.	Belenky G, Wesensten NJ, Thorne DR, et al. Patterns of performance degradation and restoration during sleep restriction and subsequent recovery: a sleep dose-response study. J Sleep Res 2003;12(1):1-12.</a:t>
            </a:r>
          </a:p>
        </p:txBody>
      </p:sp>
    </p:spTree>
    <p:extLst>
      <p:ext uri="{BB962C8B-B14F-4D97-AF65-F5344CB8AC3E}">
        <p14:creationId xmlns:p14="http://schemas.microsoft.com/office/powerpoint/2010/main" val="2466177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4ddc8072cc_0_28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4ddc8072cc_0_28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366742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ddc8072cc_0_27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ddc8072cc_0_27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432504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ddc8072cc_0_28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ddc8072cc_0_28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5221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5F891159-C5E6-40D9-AFD0-D6E4EA17994A}"/>
              </a:ext>
            </a:extLst>
          </p:cNvPr>
          <p:cNvGrpSpPr>
            <a:grpSpLocks/>
          </p:cNvGrpSpPr>
          <p:nvPr/>
        </p:nvGrpSpPr>
        <p:grpSpPr bwMode="auto">
          <a:xfrm>
            <a:off x="1" y="2926557"/>
            <a:ext cx="3400425" cy="2212181"/>
            <a:chOff x="0" y="2458"/>
            <a:chExt cx="2142" cy="1858"/>
          </a:xfrm>
        </p:grpSpPr>
        <p:sp>
          <p:nvSpPr>
            <p:cNvPr id="5" name="Freeform 3">
              <a:extLst>
                <a:ext uri="{FF2B5EF4-FFF2-40B4-BE49-F238E27FC236}">
                  <a16:creationId xmlns:a16="http://schemas.microsoft.com/office/drawing/2014/main" xmlns="" id="{997B89AB-01AD-4546-8338-FEDACB22F64C}"/>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buClrTx/>
                <a:buFontTx/>
                <a:buNone/>
                <a:defRPr/>
              </a:pPr>
              <a:endParaRPr lang="en-US" sz="1350" kern="1200" dirty="0">
                <a:solidFill>
                  <a:srgbClr val="FFFFFF"/>
                </a:solidFill>
                <a:latin typeface="Arial" charset="0"/>
                <a:ea typeface="+mn-ea"/>
                <a:cs typeface="Arial" charset="0"/>
              </a:endParaRPr>
            </a:p>
          </p:txBody>
        </p:sp>
        <p:sp>
          <p:nvSpPr>
            <p:cNvPr id="6" name="Freeform 4">
              <a:extLst>
                <a:ext uri="{FF2B5EF4-FFF2-40B4-BE49-F238E27FC236}">
                  <a16:creationId xmlns:a16="http://schemas.microsoft.com/office/drawing/2014/main" xmlns="" id="{F4D9EAD2-E6A3-4E1A-9877-BA22F33FD79F}"/>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buClrTx/>
                <a:buFontTx/>
                <a:buNone/>
                <a:defRPr/>
              </a:pPr>
              <a:endParaRPr lang="en-US" sz="1350" kern="1200" dirty="0">
                <a:solidFill>
                  <a:srgbClr val="FFFFFF"/>
                </a:solidFill>
                <a:latin typeface="Arial" charset="0"/>
                <a:ea typeface="+mn-ea"/>
                <a:cs typeface="Arial" charset="0"/>
              </a:endParaRPr>
            </a:p>
          </p:txBody>
        </p:sp>
        <p:sp>
          <p:nvSpPr>
            <p:cNvPr id="7" name="Freeform 5">
              <a:extLst>
                <a:ext uri="{FF2B5EF4-FFF2-40B4-BE49-F238E27FC236}">
                  <a16:creationId xmlns:a16="http://schemas.microsoft.com/office/drawing/2014/main" xmlns="" id="{4F39196D-28D3-4ACF-95EC-D05E2392EE1C}"/>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buClrTx/>
                <a:buFontTx/>
                <a:buNone/>
                <a:defRPr/>
              </a:pPr>
              <a:endParaRPr lang="en-US" sz="1350" kern="1200" dirty="0">
                <a:solidFill>
                  <a:srgbClr val="FFFFFF"/>
                </a:solidFill>
                <a:latin typeface="Arial" charset="0"/>
                <a:ea typeface="+mn-ea"/>
                <a:cs typeface="Arial" charset="0"/>
              </a:endParaRPr>
            </a:p>
          </p:txBody>
        </p:sp>
        <p:sp>
          <p:nvSpPr>
            <p:cNvPr id="8" name="Freeform 6">
              <a:extLst>
                <a:ext uri="{FF2B5EF4-FFF2-40B4-BE49-F238E27FC236}">
                  <a16:creationId xmlns:a16="http://schemas.microsoft.com/office/drawing/2014/main" xmlns="" id="{ED9BCFC8-1D6A-4281-B488-C2868C618093}"/>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buClrTx/>
                <a:buFontTx/>
                <a:buNone/>
                <a:defRPr/>
              </a:pPr>
              <a:endParaRPr lang="en-US" sz="1350" kern="1200" dirty="0">
                <a:solidFill>
                  <a:srgbClr val="FFFFFF"/>
                </a:solidFill>
                <a:latin typeface="Arial" charset="0"/>
                <a:ea typeface="+mn-ea"/>
                <a:cs typeface="Arial" charset="0"/>
              </a:endParaRPr>
            </a:p>
          </p:txBody>
        </p:sp>
        <p:sp>
          <p:nvSpPr>
            <p:cNvPr id="9" name="Oval 7">
              <a:extLst>
                <a:ext uri="{FF2B5EF4-FFF2-40B4-BE49-F238E27FC236}">
                  <a16:creationId xmlns:a16="http://schemas.microsoft.com/office/drawing/2014/main" xmlns="" id="{316D40A1-7738-451E-B39E-6CAF5EA8B47A}"/>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Tx/>
                <a:buFontTx/>
                <a:buNone/>
                <a:defRPr/>
              </a:pPr>
              <a:endParaRPr lang="en-US" altLang="en-US" sz="1350" kern="1200" dirty="0">
                <a:solidFill>
                  <a:srgbClr val="FFFFFF"/>
                </a:solidFill>
                <a:ea typeface="+mn-ea"/>
              </a:endParaRPr>
            </a:p>
          </p:txBody>
        </p:sp>
        <p:sp>
          <p:nvSpPr>
            <p:cNvPr id="10" name="Oval 8">
              <a:extLst>
                <a:ext uri="{FF2B5EF4-FFF2-40B4-BE49-F238E27FC236}">
                  <a16:creationId xmlns:a16="http://schemas.microsoft.com/office/drawing/2014/main" xmlns="" id="{05464D08-9721-46FC-AC3C-F9228595655C}"/>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Tx/>
                <a:buFontTx/>
                <a:buNone/>
                <a:defRPr/>
              </a:pPr>
              <a:endParaRPr lang="en-US" altLang="en-US" sz="1350" kern="1200" dirty="0">
                <a:solidFill>
                  <a:srgbClr val="FFFFFF"/>
                </a:solidFill>
                <a:ea typeface="+mn-ea"/>
              </a:endParaRPr>
            </a:p>
          </p:txBody>
        </p:sp>
        <p:sp>
          <p:nvSpPr>
            <p:cNvPr id="11" name="Oval 9">
              <a:extLst>
                <a:ext uri="{FF2B5EF4-FFF2-40B4-BE49-F238E27FC236}">
                  <a16:creationId xmlns:a16="http://schemas.microsoft.com/office/drawing/2014/main" xmlns="" id="{683B9664-5376-4094-B57C-318FDF48B8CD}"/>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Tx/>
                <a:buFontTx/>
                <a:buNone/>
                <a:defRPr/>
              </a:pPr>
              <a:endParaRPr lang="en-US" altLang="en-US" sz="1350" kern="1200" dirty="0">
                <a:solidFill>
                  <a:srgbClr val="FFFFFF"/>
                </a:solidFill>
                <a:ea typeface="+mn-ea"/>
              </a:endParaRPr>
            </a:p>
          </p:txBody>
        </p:sp>
      </p:grpSp>
      <p:sp>
        <p:nvSpPr>
          <p:cNvPr id="8202" name="Rectangle 10"/>
          <p:cNvSpPr>
            <a:spLocks noGrp="1" noChangeArrowheads="1"/>
          </p:cNvSpPr>
          <p:nvPr>
            <p:ph type="ctrTitle" sz="quarter"/>
          </p:nvPr>
        </p:nvSpPr>
        <p:spPr>
          <a:xfrm>
            <a:off x="685800" y="1404937"/>
            <a:ext cx="7772400" cy="1166813"/>
          </a:xfrm>
        </p:spPr>
        <p:txBody>
          <a:bodyPr/>
          <a:lstStyle>
            <a:lvl1pPr>
              <a:defRPr sz="3600"/>
            </a:lvl1pPr>
          </a:lstStyle>
          <a:p>
            <a:r>
              <a:rPr lang="en-US"/>
              <a:t>Click to edit Master title style</a:t>
            </a:r>
          </a:p>
        </p:txBody>
      </p:sp>
      <p:sp>
        <p:nvSpPr>
          <p:cNvPr id="8203" name="Rectangle 11"/>
          <p:cNvSpPr>
            <a:spLocks noGrp="1" noChangeArrowheads="1"/>
          </p:cNvSpPr>
          <p:nvPr>
            <p:ph type="subTitle" sz="quarter" idx="1"/>
          </p:nvPr>
        </p:nvSpPr>
        <p:spPr>
          <a:xfrm>
            <a:off x="1371600" y="2914650"/>
            <a:ext cx="6400800" cy="1314450"/>
          </a:xfrm>
        </p:spPr>
        <p:txBody>
          <a:bodyPr/>
          <a:lstStyle>
            <a:lvl1pPr marL="0" indent="0" algn="ctr">
              <a:buFont typeface="Wingdings" pitchFamily="2" charset="2"/>
              <a:buNone/>
              <a:defRPr/>
            </a:lvl1pPr>
          </a:lstStyle>
          <a:p>
            <a:r>
              <a:rPr lang="en-US"/>
              <a:t>Click to edit Master subtitle style</a:t>
            </a:r>
          </a:p>
        </p:txBody>
      </p:sp>
      <p:sp>
        <p:nvSpPr>
          <p:cNvPr id="12" name="Rectangle 12">
            <a:extLst>
              <a:ext uri="{FF2B5EF4-FFF2-40B4-BE49-F238E27FC236}">
                <a16:creationId xmlns:a16="http://schemas.microsoft.com/office/drawing/2014/main" xmlns="" id="{6D57DF72-799D-4885-BB58-79A2EED117D3}"/>
              </a:ext>
            </a:extLst>
          </p:cNvPr>
          <p:cNvSpPr>
            <a:spLocks noGrp="1" noChangeArrowheads="1"/>
          </p:cNvSpPr>
          <p:nvPr>
            <p:ph type="dt" sz="quarter" idx="10"/>
          </p:nvPr>
        </p:nvSpPr>
        <p:spPr/>
        <p:txBody>
          <a:bodyPr/>
          <a:lstStyle>
            <a:lvl1pPr defTabSz="342900">
              <a:defRPr>
                <a:ea typeface="Lucida Sans Unicode" pitchFamily="34" charset="0"/>
              </a:defRPr>
            </a:lvl1pPr>
          </a:lstStyle>
          <a:p>
            <a:pPr>
              <a:defRPr/>
            </a:pPr>
            <a:endParaRPr lang="en-US"/>
          </a:p>
        </p:txBody>
      </p:sp>
      <p:sp>
        <p:nvSpPr>
          <p:cNvPr id="13" name="Rectangle 13">
            <a:extLst>
              <a:ext uri="{FF2B5EF4-FFF2-40B4-BE49-F238E27FC236}">
                <a16:creationId xmlns:a16="http://schemas.microsoft.com/office/drawing/2014/main" xmlns="" id="{988BD176-B929-4BF4-AE8B-B66A0DE3B757}"/>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14" name="Rectangle 14">
            <a:extLst>
              <a:ext uri="{FF2B5EF4-FFF2-40B4-BE49-F238E27FC236}">
                <a16:creationId xmlns:a16="http://schemas.microsoft.com/office/drawing/2014/main" xmlns="" id="{D40DE94E-66C6-468B-A8B6-F95677C1067C}"/>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CD3FF275-0210-42DD-9F85-C12DD97C3BCE}" type="slidenum">
              <a:rPr lang="en-US" altLang="en-US"/>
              <a:pPr/>
              <a:t>‹#›</a:t>
            </a:fld>
            <a:endParaRPr lang="en-US" altLang="en-US"/>
          </a:p>
        </p:txBody>
      </p:sp>
    </p:spTree>
    <p:extLst>
      <p:ext uri="{BB962C8B-B14F-4D97-AF65-F5344CB8AC3E}">
        <p14:creationId xmlns:p14="http://schemas.microsoft.com/office/powerpoint/2010/main" val="2764015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xmlns="" id="{DA7165A4-02FB-4341-86C1-4DA588D12C1B}"/>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5" name="Rectangle 13">
            <a:extLst>
              <a:ext uri="{FF2B5EF4-FFF2-40B4-BE49-F238E27FC236}">
                <a16:creationId xmlns:a16="http://schemas.microsoft.com/office/drawing/2014/main" xmlns="" id="{F4C3D4D7-4543-4954-A88A-9F864F2BE1CB}"/>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6" name="Rectangle 14">
            <a:extLst>
              <a:ext uri="{FF2B5EF4-FFF2-40B4-BE49-F238E27FC236}">
                <a16:creationId xmlns:a16="http://schemas.microsoft.com/office/drawing/2014/main" xmlns="" id="{D441437D-5AE6-4C1D-9F23-57CE293F7188}"/>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6E3DBEB5-0D15-485C-8629-77C3CD7F55DA}" type="slidenum">
              <a:rPr lang="en-US" altLang="en-US"/>
              <a:pPr/>
              <a:t>‹#›</a:t>
            </a:fld>
            <a:endParaRPr lang="en-US" altLang="en-US"/>
          </a:p>
        </p:txBody>
      </p:sp>
    </p:spTree>
    <p:extLst>
      <p:ext uri="{BB962C8B-B14F-4D97-AF65-F5344CB8AC3E}">
        <p14:creationId xmlns:p14="http://schemas.microsoft.com/office/powerpoint/2010/main" val="3828060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2">
            <a:extLst>
              <a:ext uri="{FF2B5EF4-FFF2-40B4-BE49-F238E27FC236}">
                <a16:creationId xmlns:a16="http://schemas.microsoft.com/office/drawing/2014/main" xmlns="" id="{CC37F75B-5DFA-4853-B1E8-DF8B3B83C2BD}"/>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5" name="Rectangle 13">
            <a:extLst>
              <a:ext uri="{FF2B5EF4-FFF2-40B4-BE49-F238E27FC236}">
                <a16:creationId xmlns:a16="http://schemas.microsoft.com/office/drawing/2014/main" xmlns="" id="{48F0C84B-A538-42AA-AF75-02811911A5B3}"/>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6" name="Rectangle 14">
            <a:extLst>
              <a:ext uri="{FF2B5EF4-FFF2-40B4-BE49-F238E27FC236}">
                <a16:creationId xmlns:a16="http://schemas.microsoft.com/office/drawing/2014/main" xmlns="" id="{A4883F54-2A46-4CF9-A7E0-5C01A0025FD9}"/>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D5539C63-245A-4EAD-B4E5-1CF2486F1CD0}" type="slidenum">
              <a:rPr lang="en-US" altLang="en-US"/>
              <a:pPr/>
              <a:t>‹#›</a:t>
            </a:fld>
            <a:endParaRPr lang="en-US" altLang="en-US"/>
          </a:p>
        </p:txBody>
      </p:sp>
    </p:spTree>
    <p:extLst>
      <p:ext uri="{BB962C8B-B14F-4D97-AF65-F5344CB8AC3E}">
        <p14:creationId xmlns:p14="http://schemas.microsoft.com/office/powerpoint/2010/main" val="2346282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xmlns="" id="{02E99AD5-DD0E-46BD-A24B-422EB0328B95}"/>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6" name="Rectangle 13">
            <a:extLst>
              <a:ext uri="{FF2B5EF4-FFF2-40B4-BE49-F238E27FC236}">
                <a16:creationId xmlns:a16="http://schemas.microsoft.com/office/drawing/2014/main" xmlns="" id="{43CA4530-A4CE-402C-868B-ECD111433677}"/>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7" name="Rectangle 14">
            <a:extLst>
              <a:ext uri="{FF2B5EF4-FFF2-40B4-BE49-F238E27FC236}">
                <a16:creationId xmlns:a16="http://schemas.microsoft.com/office/drawing/2014/main" xmlns="" id="{8E6353BF-12C2-4D6E-ACF9-EBE21B1738CA}"/>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D2CF8144-9B75-45C5-948B-1A5E1E6415E0}" type="slidenum">
              <a:rPr lang="en-US" altLang="en-US"/>
              <a:pPr/>
              <a:t>‹#›</a:t>
            </a:fld>
            <a:endParaRPr lang="en-US" altLang="en-US"/>
          </a:p>
        </p:txBody>
      </p:sp>
    </p:spTree>
    <p:extLst>
      <p:ext uri="{BB962C8B-B14F-4D97-AF65-F5344CB8AC3E}">
        <p14:creationId xmlns:p14="http://schemas.microsoft.com/office/powerpoint/2010/main" val="1765619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xmlns="" id="{DBC70C79-377E-4ECA-AFA6-FD087E7C6665}"/>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8" name="Rectangle 13">
            <a:extLst>
              <a:ext uri="{FF2B5EF4-FFF2-40B4-BE49-F238E27FC236}">
                <a16:creationId xmlns:a16="http://schemas.microsoft.com/office/drawing/2014/main" xmlns="" id="{F3190C8A-95BF-48E9-870C-47ACCA1AC655}"/>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9" name="Rectangle 14">
            <a:extLst>
              <a:ext uri="{FF2B5EF4-FFF2-40B4-BE49-F238E27FC236}">
                <a16:creationId xmlns:a16="http://schemas.microsoft.com/office/drawing/2014/main" xmlns="" id="{B52DC83B-BB66-4071-8015-8AF9495AB9AA}"/>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A021E283-1207-4719-8DA0-07804337CCFF}" type="slidenum">
              <a:rPr lang="en-US" altLang="en-US"/>
              <a:pPr/>
              <a:t>‹#›</a:t>
            </a:fld>
            <a:endParaRPr lang="en-US" altLang="en-US"/>
          </a:p>
        </p:txBody>
      </p:sp>
    </p:spTree>
    <p:extLst>
      <p:ext uri="{BB962C8B-B14F-4D97-AF65-F5344CB8AC3E}">
        <p14:creationId xmlns:p14="http://schemas.microsoft.com/office/powerpoint/2010/main" val="4152042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xmlns="" id="{F65CC38E-106D-49AA-B63A-81160B1DB05A}"/>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4" name="Rectangle 13">
            <a:extLst>
              <a:ext uri="{FF2B5EF4-FFF2-40B4-BE49-F238E27FC236}">
                <a16:creationId xmlns:a16="http://schemas.microsoft.com/office/drawing/2014/main" xmlns="" id="{1FCCB470-D59C-4C6D-BC53-26F1966877A0}"/>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5" name="Rectangle 14">
            <a:extLst>
              <a:ext uri="{FF2B5EF4-FFF2-40B4-BE49-F238E27FC236}">
                <a16:creationId xmlns:a16="http://schemas.microsoft.com/office/drawing/2014/main" xmlns="" id="{6768536F-EDBC-43F8-8B44-9C20EA5D5757}"/>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8FFD87E8-E523-4EC6-8F41-B8D85C0039CE}" type="slidenum">
              <a:rPr lang="en-US" altLang="en-US"/>
              <a:pPr/>
              <a:t>‹#›</a:t>
            </a:fld>
            <a:endParaRPr lang="en-US" altLang="en-US"/>
          </a:p>
        </p:txBody>
      </p:sp>
    </p:spTree>
    <p:extLst>
      <p:ext uri="{BB962C8B-B14F-4D97-AF65-F5344CB8AC3E}">
        <p14:creationId xmlns:p14="http://schemas.microsoft.com/office/powerpoint/2010/main" val="1817427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xmlns="" id="{289F6C94-3857-42E2-981A-0712EF6FB5EF}"/>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3" name="Rectangle 13">
            <a:extLst>
              <a:ext uri="{FF2B5EF4-FFF2-40B4-BE49-F238E27FC236}">
                <a16:creationId xmlns:a16="http://schemas.microsoft.com/office/drawing/2014/main" xmlns="" id="{E95F98C0-98CE-43FB-B6BC-785261C3D5D0}"/>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4" name="Rectangle 14">
            <a:extLst>
              <a:ext uri="{FF2B5EF4-FFF2-40B4-BE49-F238E27FC236}">
                <a16:creationId xmlns:a16="http://schemas.microsoft.com/office/drawing/2014/main" xmlns="" id="{3CCA38DC-ACD3-4500-AD85-2D6658FD5C8C}"/>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4E458714-159F-4D82-AC9F-88938313E1E1}" type="slidenum">
              <a:rPr lang="en-US" altLang="en-US"/>
              <a:pPr/>
              <a:t>‹#›</a:t>
            </a:fld>
            <a:endParaRPr lang="en-US" altLang="en-US"/>
          </a:p>
        </p:txBody>
      </p:sp>
    </p:spTree>
    <p:extLst>
      <p:ext uri="{BB962C8B-B14F-4D97-AF65-F5344CB8AC3E}">
        <p14:creationId xmlns:p14="http://schemas.microsoft.com/office/powerpoint/2010/main" val="548230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2">
            <a:extLst>
              <a:ext uri="{FF2B5EF4-FFF2-40B4-BE49-F238E27FC236}">
                <a16:creationId xmlns:a16="http://schemas.microsoft.com/office/drawing/2014/main" xmlns="" id="{D8D2CD7C-45C7-4E7B-A35F-2D9C3D98D2B9}"/>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6" name="Rectangle 13">
            <a:extLst>
              <a:ext uri="{FF2B5EF4-FFF2-40B4-BE49-F238E27FC236}">
                <a16:creationId xmlns:a16="http://schemas.microsoft.com/office/drawing/2014/main" xmlns="" id="{8C5EB2F4-E0E0-4FC5-A046-A1B4BBE2E374}"/>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7" name="Rectangle 14">
            <a:extLst>
              <a:ext uri="{FF2B5EF4-FFF2-40B4-BE49-F238E27FC236}">
                <a16:creationId xmlns:a16="http://schemas.microsoft.com/office/drawing/2014/main" xmlns="" id="{D4934BDF-BB5C-4078-AF70-462AC1A3A220}"/>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BBA6A976-E020-4FD1-9464-CE4CFB897315}" type="slidenum">
              <a:rPr lang="en-US" altLang="en-US"/>
              <a:pPr/>
              <a:t>‹#›</a:t>
            </a:fld>
            <a:endParaRPr lang="en-US" altLang="en-US"/>
          </a:p>
        </p:txBody>
      </p:sp>
    </p:spTree>
    <p:extLst>
      <p:ext uri="{BB962C8B-B14F-4D97-AF65-F5344CB8AC3E}">
        <p14:creationId xmlns:p14="http://schemas.microsoft.com/office/powerpoint/2010/main" val="3396161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2">
            <a:extLst>
              <a:ext uri="{FF2B5EF4-FFF2-40B4-BE49-F238E27FC236}">
                <a16:creationId xmlns:a16="http://schemas.microsoft.com/office/drawing/2014/main" xmlns="" id="{F8A120D8-BFB0-47D8-BF4F-E9353E3A0FBD}"/>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6" name="Rectangle 13">
            <a:extLst>
              <a:ext uri="{FF2B5EF4-FFF2-40B4-BE49-F238E27FC236}">
                <a16:creationId xmlns:a16="http://schemas.microsoft.com/office/drawing/2014/main" xmlns="" id="{3595722D-23B6-4450-B6C3-808E5B32EAC3}"/>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7" name="Rectangle 14">
            <a:extLst>
              <a:ext uri="{FF2B5EF4-FFF2-40B4-BE49-F238E27FC236}">
                <a16:creationId xmlns:a16="http://schemas.microsoft.com/office/drawing/2014/main" xmlns="" id="{C020C64B-4429-4CE5-A5E5-8C7E79A54651}"/>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41AC4C27-2CC4-4CBE-AEEB-8EE1FBD6F0CA}" type="slidenum">
              <a:rPr lang="en-US" altLang="en-US"/>
              <a:pPr/>
              <a:t>‹#›</a:t>
            </a:fld>
            <a:endParaRPr lang="en-US" altLang="en-US"/>
          </a:p>
        </p:txBody>
      </p:sp>
    </p:spTree>
    <p:extLst>
      <p:ext uri="{BB962C8B-B14F-4D97-AF65-F5344CB8AC3E}">
        <p14:creationId xmlns:p14="http://schemas.microsoft.com/office/powerpoint/2010/main" val="131280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xmlns="" id="{55375C9C-6854-42B2-8426-06A5DAEAC7D8}"/>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5" name="Rectangle 13">
            <a:extLst>
              <a:ext uri="{FF2B5EF4-FFF2-40B4-BE49-F238E27FC236}">
                <a16:creationId xmlns:a16="http://schemas.microsoft.com/office/drawing/2014/main" xmlns="" id="{F1B49903-AB6B-4114-B395-5A0FCF83C3E7}"/>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6" name="Rectangle 14">
            <a:extLst>
              <a:ext uri="{FF2B5EF4-FFF2-40B4-BE49-F238E27FC236}">
                <a16:creationId xmlns:a16="http://schemas.microsoft.com/office/drawing/2014/main" xmlns="" id="{F559C24B-AD4E-496F-8302-9657EF3F2F59}"/>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04EE9719-F977-4A7E-82C5-2A1E027DF7A1}" type="slidenum">
              <a:rPr lang="en-US" altLang="en-US"/>
              <a:pPr/>
              <a:t>‹#›</a:t>
            </a:fld>
            <a:endParaRPr lang="en-US" altLang="en-US"/>
          </a:p>
        </p:txBody>
      </p:sp>
    </p:spTree>
    <p:extLst>
      <p:ext uri="{BB962C8B-B14F-4D97-AF65-F5344CB8AC3E}">
        <p14:creationId xmlns:p14="http://schemas.microsoft.com/office/powerpoint/2010/main" val="3585077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xmlns="" id="{0893277F-7E26-43C1-B59D-A9883A8B2E68}"/>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5" name="Rectangle 13">
            <a:extLst>
              <a:ext uri="{FF2B5EF4-FFF2-40B4-BE49-F238E27FC236}">
                <a16:creationId xmlns:a16="http://schemas.microsoft.com/office/drawing/2014/main" xmlns="" id="{8F4206D6-4081-4D3A-BD36-61F96540BF7D}"/>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6" name="Rectangle 14">
            <a:extLst>
              <a:ext uri="{FF2B5EF4-FFF2-40B4-BE49-F238E27FC236}">
                <a16:creationId xmlns:a16="http://schemas.microsoft.com/office/drawing/2014/main" xmlns="" id="{29CF51EC-0C18-42E6-8BA3-98749846F4C7}"/>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C55DAA30-FE04-4E53-B83B-91B540462044}" type="slidenum">
              <a:rPr lang="en-US" altLang="en-US"/>
              <a:pPr/>
              <a:t>‹#›</a:t>
            </a:fld>
            <a:endParaRPr lang="en-US" altLang="en-US"/>
          </a:p>
        </p:txBody>
      </p:sp>
    </p:spTree>
    <p:extLst>
      <p:ext uri="{BB962C8B-B14F-4D97-AF65-F5344CB8AC3E}">
        <p14:creationId xmlns:p14="http://schemas.microsoft.com/office/powerpoint/2010/main" val="1383511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8360"/>
            <a:ext cx="8229600" cy="854869"/>
          </a:xfrm>
        </p:spPr>
        <p:txBody>
          <a:bodyPr/>
          <a:lstStyle/>
          <a:p>
            <a:r>
              <a:rPr lang="en-US"/>
              <a:t>Click to edit Master title style</a:t>
            </a:r>
          </a:p>
        </p:txBody>
      </p:sp>
      <p:sp>
        <p:nvSpPr>
          <p:cNvPr id="3" name="Content Placeholder 2"/>
          <p:cNvSpPr>
            <a:spLocks noGrp="1"/>
          </p:cNvSpPr>
          <p:nvPr>
            <p:ph sz="quarter" idx="1"/>
          </p:nvPr>
        </p:nvSpPr>
        <p:spPr>
          <a:xfrm>
            <a:off x="457200" y="1200151"/>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1"/>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6322"/>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6322"/>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xmlns="" id="{76AD7BE4-F355-41DB-B347-D3D764B8CEE9}"/>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8" name="Rectangle 13">
            <a:extLst>
              <a:ext uri="{FF2B5EF4-FFF2-40B4-BE49-F238E27FC236}">
                <a16:creationId xmlns:a16="http://schemas.microsoft.com/office/drawing/2014/main" xmlns="" id="{55B80815-3B2E-4011-B654-C7558383053E}"/>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9" name="Rectangle 14">
            <a:extLst>
              <a:ext uri="{FF2B5EF4-FFF2-40B4-BE49-F238E27FC236}">
                <a16:creationId xmlns:a16="http://schemas.microsoft.com/office/drawing/2014/main" xmlns="" id="{3A59F9D4-D954-4C59-9FDA-8860C5F431A2}"/>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F0FFA25D-9DEB-4381-9E7B-126ACCDD87B5}" type="slidenum">
              <a:rPr lang="en-US" altLang="en-US"/>
              <a:pPr/>
              <a:t>‹#›</a:t>
            </a:fld>
            <a:endParaRPr lang="en-US" altLang="en-US"/>
          </a:p>
        </p:txBody>
      </p:sp>
    </p:spTree>
    <p:extLst>
      <p:ext uri="{BB962C8B-B14F-4D97-AF65-F5344CB8AC3E}">
        <p14:creationId xmlns:p14="http://schemas.microsoft.com/office/powerpoint/2010/main" val="3119951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Table Placeholder 2"/>
          <p:cNvSpPr>
            <a:spLocks noGrp="1"/>
          </p:cNvSpPr>
          <p:nvPr>
            <p:ph type="tbl" idx="1"/>
          </p:nvPr>
        </p:nvSpPr>
        <p:spPr>
          <a:xfrm>
            <a:off x="457200" y="1200150"/>
            <a:ext cx="8229600" cy="3398044"/>
          </a:xfrm>
        </p:spPr>
        <p:txBody>
          <a:bodyPr/>
          <a:lstStyle/>
          <a:p>
            <a:pPr lvl="0"/>
            <a:endParaRPr lang="en-US" noProof="0" dirty="0"/>
          </a:p>
        </p:txBody>
      </p:sp>
      <p:sp>
        <p:nvSpPr>
          <p:cNvPr id="4" name="Rectangle 12">
            <a:extLst>
              <a:ext uri="{FF2B5EF4-FFF2-40B4-BE49-F238E27FC236}">
                <a16:creationId xmlns:a16="http://schemas.microsoft.com/office/drawing/2014/main" xmlns="" id="{E7AC5776-6161-4EB4-9814-3B0279B1A87D}"/>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5" name="Rectangle 13">
            <a:extLst>
              <a:ext uri="{FF2B5EF4-FFF2-40B4-BE49-F238E27FC236}">
                <a16:creationId xmlns:a16="http://schemas.microsoft.com/office/drawing/2014/main" xmlns="" id="{30623F66-488F-4278-8CBB-905CC7D766BF}"/>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6" name="Rectangle 14">
            <a:extLst>
              <a:ext uri="{FF2B5EF4-FFF2-40B4-BE49-F238E27FC236}">
                <a16:creationId xmlns:a16="http://schemas.microsoft.com/office/drawing/2014/main" xmlns="" id="{4F1E438E-F104-4BA9-8B9E-E42C229290EF}"/>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250E69FA-1585-453D-9106-25C896B0E5ED}" type="slidenum">
              <a:rPr lang="en-US" altLang="en-US"/>
              <a:pPr/>
              <a:t>‹#›</a:t>
            </a:fld>
            <a:endParaRPr lang="en-US" altLang="en-US"/>
          </a:p>
        </p:txBody>
      </p:sp>
    </p:spTree>
    <p:extLst>
      <p:ext uri="{BB962C8B-B14F-4D97-AF65-F5344CB8AC3E}">
        <p14:creationId xmlns:p14="http://schemas.microsoft.com/office/powerpoint/2010/main" val="1877689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54A4FE44-E0CD-4C51-93EB-23EFAE281D62}"/>
              </a:ext>
            </a:extLst>
          </p:cNvPr>
          <p:cNvGrpSpPr>
            <a:grpSpLocks/>
          </p:cNvGrpSpPr>
          <p:nvPr/>
        </p:nvGrpSpPr>
        <p:grpSpPr bwMode="auto">
          <a:xfrm>
            <a:off x="1" y="2926557"/>
            <a:ext cx="3400425" cy="2212181"/>
            <a:chOff x="0" y="2458"/>
            <a:chExt cx="2142" cy="1858"/>
          </a:xfrm>
        </p:grpSpPr>
        <p:sp>
          <p:nvSpPr>
            <p:cNvPr id="5" name="Freeform 3">
              <a:extLst>
                <a:ext uri="{FF2B5EF4-FFF2-40B4-BE49-F238E27FC236}">
                  <a16:creationId xmlns:a16="http://schemas.microsoft.com/office/drawing/2014/main" xmlns="" id="{BA2F3294-AA67-44E6-86EE-18FD5FC2926C}"/>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buClrTx/>
                <a:buFontTx/>
                <a:buNone/>
                <a:defRPr/>
              </a:pPr>
              <a:endParaRPr lang="en-US" sz="1350" kern="1200" dirty="0">
                <a:solidFill>
                  <a:srgbClr val="FFFFFF"/>
                </a:solidFill>
                <a:latin typeface="Arial" charset="0"/>
                <a:ea typeface="+mn-ea"/>
                <a:cs typeface="Arial" charset="0"/>
              </a:endParaRPr>
            </a:p>
          </p:txBody>
        </p:sp>
        <p:sp>
          <p:nvSpPr>
            <p:cNvPr id="6" name="Freeform 4">
              <a:extLst>
                <a:ext uri="{FF2B5EF4-FFF2-40B4-BE49-F238E27FC236}">
                  <a16:creationId xmlns:a16="http://schemas.microsoft.com/office/drawing/2014/main" xmlns="" id="{6D8636A1-74FD-4284-983B-CC45CB5C5C89}"/>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buClrTx/>
                <a:buFontTx/>
                <a:buNone/>
                <a:defRPr/>
              </a:pPr>
              <a:endParaRPr lang="en-US" sz="1350" kern="1200" dirty="0">
                <a:solidFill>
                  <a:srgbClr val="FFFFFF"/>
                </a:solidFill>
                <a:latin typeface="Arial" charset="0"/>
                <a:ea typeface="+mn-ea"/>
                <a:cs typeface="Arial" charset="0"/>
              </a:endParaRPr>
            </a:p>
          </p:txBody>
        </p:sp>
        <p:sp>
          <p:nvSpPr>
            <p:cNvPr id="7" name="Freeform 5">
              <a:extLst>
                <a:ext uri="{FF2B5EF4-FFF2-40B4-BE49-F238E27FC236}">
                  <a16:creationId xmlns:a16="http://schemas.microsoft.com/office/drawing/2014/main" xmlns="" id="{562A1839-C60A-4AE4-9A84-F64EE0E20B3C}"/>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buClrTx/>
                <a:buFontTx/>
                <a:buNone/>
                <a:defRPr/>
              </a:pPr>
              <a:endParaRPr lang="en-US" sz="1350" kern="1200" dirty="0">
                <a:solidFill>
                  <a:srgbClr val="FFFFFF"/>
                </a:solidFill>
                <a:latin typeface="Arial" charset="0"/>
                <a:ea typeface="+mn-ea"/>
                <a:cs typeface="Arial" charset="0"/>
              </a:endParaRPr>
            </a:p>
          </p:txBody>
        </p:sp>
        <p:sp>
          <p:nvSpPr>
            <p:cNvPr id="8" name="Freeform 6">
              <a:extLst>
                <a:ext uri="{FF2B5EF4-FFF2-40B4-BE49-F238E27FC236}">
                  <a16:creationId xmlns:a16="http://schemas.microsoft.com/office/drawing/2014/main" xmlns="" id="{C5FD4B02-23B2-4F7C-AF6C-26D9F41A073E}"/>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buClrTx/>
                <a:buFontTx/>
                <a:buNone/>
                <a:defRPr/>
              </a:pPr>
              <a:endParaRPr lang="en-US" sz="1350" kern="1200" dirty="0">
                <a:solidFill>
                  <a:srgbClr val="FFFFFF"/>
                </a:solidFill>
                <a:latin typeface="Arial" charset="0"/>
                <a:ea typeface="+mn-ea"/>
                <a:cs typeface="Arial" charset="0"/>
              </a:endParaRPr>
            </a:p>
          </p:txBody>
        </p:sp>
        <p:sp>
          <p:nvSpPr>
            <p:cNvPr id="9" name="Oval 7">
              <a:extLst>
                <a:ext uri="{FF2B5EF4-FFF2-40B4-BE49-F238E27FC236}">
                  <a16:creationId xmlns:a16="http://schemas.microsoft.com/office/drawing/2014/main" xmlns="" id="{EC8C1189-60B1-4E50-8794-879CE6339D52}"/>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Tx/>
                <a:buFontTx/>
                <a:buNone/>
                <a:defRPr/>
              </a:pPr>
              <a:endParaRPr lang="en-US" altLang="en-US" sz="1350" kern="1200">
                <a:solidFill>
                  <a:srgbClr val="FFFFFF"/>
                </a:solidFill>
                <a:ea typeface="+mn-ea"/>
              </a:endParaRPr>
            </a:p>
          </p:txBody>
        </p:sp>
        <p:sp>
          <p:nvSpPr>
            <p:cNvPr id="10" name="Oval 8">
              <a:extLst>
                <a:ext uri="{FF2B5EF4-FFF2-40B4-BE49-F238E27FC236}">
                  <a16:creationId xmlns:a16="http://schemas.microsoft.com/office/drawing/2014/main" xmlns="" id="{ABB232D5-E866-418F-8016-DAA29D4FEF43}"/>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Tx/>
                <a:buFontTx/>
                <a:buNone/>
                <a:defRPr/>
              </a:pPr>
              <a:endParaRPr lang="en-US" altLang="en-US" sz="1350" kern="1200">
                <a:solidFill>
                  <a:srgbClr val="FFFFFF"/>
                </a:solidFill>
                <a:ea typeface="+mn-ea"/>
              </a:endParaRPr>
            </a:p>
          </p:txBody>
        </p:sp>
        <p:sp>
          <p:nvSpPr>
            <p:cNvPr id="11" name="Oval 9">
              <a:extLst>
                <a:ext uri="{FF2B5EF4-FFF2-40B4-BE49-F238E27FC236}">
                  <a16:creationId xmlns:a16="http://schemas.microsoft.com/office/drawing/2014/main" xmlns="" id="{D2636AEA-5DC7-4F89-80E2-D1E52DA669E5}"/>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Tx/>
                <a:buFontTx/>
                <a:buNone/>
                <a:defRPr/>
              </a:pPr>
              <a:endParaRPr lang="en-US" altLang="en-US" sz="1350" kern="1200">
                <a:solidFill>
                  <a:srgbClr val="FFFFFF"/>
                </a:solidFill>
                <a:ea typeface="+mn-ea"/>
              </a:endParaRPr>
            </a:p>
          </p:txBody>
        </p:sp>
      </p:grpSp>
      <p:sp>
        <p:nvSpPr>
          <p:cNvPr id="8202" name="Rectangle 10"/>
          <p:cNvSpPr>
            <a:spLocks noGrp="1" noChangeArrowheads="1"/>
          </p:cNvSpPr>
          <p:nvPr>
            <p:ph type="ctrTitle" sz="quarter"/>
          </p:nvPr>
        </p:nvSpPr>
        <p:spPr>
          <a:xfrm>
            <a:off x="685800" y="1404937"/>
            <a:ext cx="7772400" cy="1166813"/>
          </a:xfrm>
        </p:spPr>
        <p:txBody>
          <a:bodyPr/>
          <a:lstStyle>
            <a:lvl1pPr>
              <a:defRPr sz="3600"/>
            </a:lvl1pPr>
          </a:lstStyle>
          <a:p>
            <a:r>
              <a:rPr lang="en-US"/>
              <a:t>Click to edit Master title style</a:t>
            </a:r>
          </a:p>
        </p:txBody>
      </p:sp>
      <p:sp>
        <p:nvSpPr>
          <p:cNvPr id="8203" name="Rectangle 11"/>
          <p:cNvSpPr>
            <a:spLocks noGrp="1" noChangeArrowheads="1"/>
          </p:cNvSpPr>
          <p:nvPr>
            <p:ph type="subTitle" sz="quarter" idx="1"/>
          </p:nvPr>
        </p:nvSpPr>
        <p:spPr>
          <a:xfrm>
            <a:off x="1371600" y="2914650"/>
            <a:ext cx="6400800" cy="1314450"/>
          </a:xfrm>
        </p:spPr>
        <p:txBody>
          <a:bodyPr/>
          <a:lstStyle>
            <a:lvl1pPr marL="0" indent="0" algn="ctr">
              <a:buFont typeface="Wingdings" pitchFamily="2" charset="2"/>
              <a:buNone/>
              <a:defRPr/>
            </a:lvl1pPr>
          </a:lstStyle>
          <a:p>
            <a:r>
              <a:rPr lang="en-US"/>
              <a:t>Click to edit Master subtitle style</a:t>
            </a:r>
          </a:p>
        </p:txBody>
      </p:sp>
      <p:sp>
        <p:nvSpPr>
          <p:cNvPr id="12" name="Rectangle 12">
            <a:extLst>
              <a:ext uri="{FF2B5EF4-FFF2-40B4-BE49-F238E27FC236}">
                <a16:creationId xmlns:a16="http://schemas.microsoft.com/office/drawing/2014/main" xmlns="" id="{09C058A4-1EEF-459B-8015-A9DC09FA409B}"/>
              </a:ext>
            </a:extLst>
          </p:cNvPr>
          <p:cNvSpPr>
            <a:spLocks noGrp="1" noChangeArrowheads="1"/>
          </p:cNvSpPr>
          <p:nvPr>
            <p:ph type="dt" sz="quarter" idx="10"/>
          </p:nvPr>
        </p:nvSpPr>
        <p:spPr/>
        <p:txBody>
          <a:bodyPr/>
          <a:lstStyle>
            <a:lvl1pPr defTabSz="342900">
              <a:defRPr>
                <a:ea typeface="Lucida Sans Unicode" pitchFamily="34" charset="0"/>
              </a:defRPr>
            </a:lvl1pPr>
          </a:lstStyle>
          <a:p>
            <a:pPr>
              <a:defRPr/>
            </a:pPr>
            <a:endParaRPr lang="en-US"/>
          </a:p>
        </p:txBody>
      </p:sp>
      <p:sp>
        <p:nvSpPr>
          <p:cNvPr id="13" name="Rectangle 13">
            <a:extLst>
              <a:ext uri="{FF2B5EF4-FFF2-40B4-BE49-F238E27FC236}">
                <a16:creationId xmlns:a16="http://schemas.microsoft.com/office/drawing/2014/main" xmlns="" id="{5B0C6B40-68FE-421D-981A-BABE5B5E3571}"/>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14" name="Rectangle 14">
            <a:extLst>
              <a:ext uri="{FF2B5EF4-FFF2-40B4-BE49-F238E27FC236}">
                <a16:creationId xmlns:a16="http://schemas.microsoft.com/office/drawing/2014/main" xmlns="" id="{7B65198C-E4CA-4058-9114-2E96D32D83A3}"/>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AAED8E54-18E6-4455-A3D6-439DE0BA4F00}" type="slidenum">
              <a:rPr lang="en-US" altLang="en-US"/>
              <a:pPr/>
              <a:t>‹#›</a:t>
            </a:fld>
            <a:endParaRPr lang="en-US" altLang="en-US"/>
          </a:p>
        </p:txBody>
      </p:sp>
    </p:spTree>
    <p:extLst>
      <p:ext uri="{BB962C8B-B14F-4D97-AF65-F5344CB8AC3E}">
        <p14:creationId xmlns:p14="http://schemas.microsoft.com/office/powerpoint/2010/main" val="1644938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xmlns="" id="{F955774E-797C-4E23-A03C-C5E681ADE4B0}"/>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5" name="Rectangle 13">
            <a:extLst>
              <a:ext uri="{FF2B5EF4-FFF2-40B4-BE49-F238E27FC236}">
                <a16:creationId xmlns:a16="http://schemas.microsoft.com/office/drawing/2014/main" xmlns="" id="{4122797E-3456-4992-A2D2-66D1043A0776}"/>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6" name="Rectangle 14">
            <a:extLst>
              <a:ext uri="{FF2B5EF4-FFF2-40B4-BE49-F238E27FC236}">
                <a16:creationId xmlns:a16="http://schemas.microsoft.com/office/drawing/2014/main" xmlns="" id="{70988BB1-8D83-4EED-8BF1-F6F09C634FD6}"/>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0F35064F-E7F4-4B80-81D6-654AF57C11DF}" type="slidenum">
              <a:rPr lang="en-US" altLang="en-US"/>
              <a:pPr/>
              <a:t>‹#›</a:t>
            </a:fld>
            <a:endParaRPr lang="en-US" altLang="en-US"/>
          </a:p>
        </p:txBody>
      </p:sp>
    </p:spTree>
    <p:extLst>
      <p:ext uri="{BB962C8B-B14F-4D97-AF65-F5344CB8AC3E}">
        <p14:creationId xmlns:p14="http://schemas.microsoft.com/office/powerpoint/2010/main" val="552645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2">
            <a:extLst>
              <a:ext uri="{FF2B5EF4-FFF2-40B4-BE49-F238E27FC236}">
                <a16:creationId xmlns:a16="http://schemas.microsoft.com/office/drawing/2014/main" xmlns="" id="{4AAEA69A-02E3-4432-A963-932DF6BF8B70}"/>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5" name="Rectangle 13">
            <a:extLst>
              <a:ext uri="{FF2B5EF4-FFF2-40B4-BE49-F238E27FC236}">
                <a16:creationId xmlns:a16="http://schemas.microsoft.com/office/drawing/2014/main" xmlns="" id="{DFF0E853-BED0-47D8-A050-D5E7A7F22D8A}"/>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6" name="Rectangle 14">
            <a:extLst>
              <a:ext uri="{FF2B5EF4-FFF2-40B4-BE49-F238E27FC236}">
                <a16:creationId xmlns:a16="http://schemas.microsoft.com/office/drawing/2014/main" xmlns="" id="{2B6ABEBF-A49E-49FA-AB2A-7AA892A05E81}"/>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2D71230D-C795-43B0-87F8-742A3CCB2DC1}" type="slidenum">
              <a:rPr lang="en-US" altLang="en-US"/>
              <a:pPr/>
              <a:t>‹#›</a:t>
            </a:fld>
            <a:endParaRPr lang="en-US" altLang="en-US"/>
          </a:p>
        </p:txBody>
      </p:sp>
    </p:spTree>
    <p:extLst>
      <p:ext uri="{BB962C8B-B14F-4D97-AF65-F5344CB8AC3E}">
        <p14:creationId xmlns:p14="http://schemas.microsoft.com/office/powerpoint/2010/main" val="1417823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xmlns="" id="{C8A02BDF-2DA9-4EBC-9552-842AACC5A7EE}"/>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6" name="Rectangle 13">
            <a:extLst>
              <a:ext uri="{FF2B5EF4-FFF2-40B4-BE49-F238E27FC236}">
                <a16:creationId xmlns:a16="http://schemas.microsoft.com/office/drawing/2014/main" xmlns="" id="{06A14AF9-C175-400A-9010-B72EC45C0F3F}"/>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7" name="Rectangle 14">
            <a:extLst>
              <a:ext uri="{FF2B5EF4-FFF2-40B4-BE49-F238E27FC236}">
                <a16:creationId xmlns:a16="http://schemas.microsoft.com/office/drawing/2014/main" xmlns="" id="{B9ECD4DE-D051-4EA4-88BC-02091455F4FC}"/>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7B2B3D37-9FE6-46C1-9C2E-FC74F9E7CA9D}" type="slidenum">
              <a:rPr lang="en-US" altLang="en-US"/>
              <a:pPr/>
              <a:t>‹#›</a:t>
            </a:fld>
            <a:endParaRPr lang="en-US" altLang="en-US"/>
          </a:p>
        </p:txBody>
      </p:sp>
    </p:spTree>
    <p:extLst>
      <p:ext uri="{BB962C8B-B14F-4D97-AF65-F5344CB8AC3E}">
        <p14:creationId xmlns:p14="http://schemas.microsoft.com/office/powerpoint/2010/main" val="127070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xmlns="" id="{D91C6FE1-9C2E-4A1A-9025-9F36658A177A}"/>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8" name="Rectangle 13">
            <a:extLst>
              <a:ext uri="{FF2B5EF4-FFF2-40B4-BE49-F238E27FC236}">
                <a16:creationId xmlns:a16="http://schemas.microsoft.com/office/drawing/2014/main" xmlns="" id="{C560ABBC-9ABB-426A-BB12-C330CA501958}"/>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9" name="Rectangle 14">
            <a:extLst>
              <a:ext uri="{FF2B5EF4-FFF2-40B4-BE49-F238E27FC236}">
                <a16:creationId xmlns:a16="http://schemas.microsoft.com/office/drawing/2014/main" xmlns="" id="{D9667D6C-DCA5-4686-8986-55CA0BE86D99}"/>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0E6599B4-E331-4A66-9F96-3AD779DE911D}" type="slidenum">
              <a:rPr lang="en-US" altLang="en-US"/>
              <a:pPr/>
              <a:t>‹#›</a:t>
            </a:fld>
            <a:endParaRPr lang="en-US" altLang="en-US"/>
          </a:p>
        </p:txBody>
      </p:sp>
    </p:spTree>
    <p:extLst>
      <p:ext uri="{BB962C8B-B14F-4D97-AF65-F5344CB8AC3E}">
        <p14:creationId xmlns:p14="http://schemas.microsoft.com/office/powerpoint/2010/main" val="1083456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xmlns="" id="{FE346B16-14B2-4E0C-A2D8-424FD8925DBD}"/>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4" name="Rectangle 13">
            <a:extLst>
              <a:ext uri="{FF2B5EF4-FFF2-40B4-BE49-F238E27FC236}">
                <a16:creationId xmlns:a16="http://schemas.microsoft.com/office/drawing/2014/main" xmlns="" id="{C1B0817C-AC67-46EF-89F2-F7DB41951ADD}"/>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5" name="Rectangle 14">
            <a:extLst>
              <a:ext uri="{FF2B5EF4-FFF2-40B4-BE49-F238E27FC236}">
                <a16:creationId xmlns:a16="http://schemas.microsoft.com/office/drawing/2014/main" xmlns="" id="{89AACBE3-E6D8-4B72-BC57-76786A28DCFD}"/>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0242C6E7-B439-4FD7-BC24-A1E49DCFF750}" type="slidenum">
              <a:rPr lang="en-US" altLang="en-US"/>
              <a:pPr/>
              <a:t>‹#›</a:t>
            </a:fld>
            <a:endParaRPr lang="en-US" altLang="en-US"/>
          </a:p>
        </p:txBody>
      </p:sp>
    </p:spTree>
    <p:extLst>
      <p:ext uri="{BB962C8B-B14F-4D97-AF65-F5344CB8AC3E}">
        <p14:creationId xmlns:p14="http://schemas.microsoft.com/office/powerpoint/2010/main" val="220473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xmlns="" id="{2ED98FAB-0065-4EF1-81D7-8959BD6D0827}"/>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3" name="Rectangle 13">
            <a:extLst>
              <a:ext uri="{FF2B5EF4-FFF2-40B4-BE49-F238E27FC236}">
                <a16:creationId xmlns:a16="http://schemas.microsoft.com/office/drawing/2014/main" xmlns="" id="{BB4A9067-9315-44A3-8931-9752A4289D5F}"/>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4" name="Rectangle 14">
            <a:extLst>
              <a:ext uri="{FF2B5EF4-FFF2-40B4-BE49-F238E27FC236}">
                <a16:creationId xmlns:a16="http://schemas.microsoft.com/office/drawing/2014/main" xmlns="" id="{9E880917-5DF0-43A7-90E0-73E649D8A6C1}"/>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038E99FD-0254-4576-AB96-CDCC3ABD55AF}" type="slidenum">
              <a:rPr lang="en-US" altLang="en-US"/>
              <a:pPr/>
              <a:t>‹#›</a:t>
            </a:fld>
            <a:endParaRPr lang="en-US" altLang="en-US"/>
          </a:p>
        </p:txBody>
      </p:sp>
    </p:spTree>
    <p:extLst>
      <p:ext uri="{BB962C8B-B14F-4D97-AF65-F5344CB8AC3E}">
        <p14:creationId xmlns:p14="http://schemas.microsoft.com/office/powerpoint/2010/main" val="844791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2">
            <a:extLst>
              <a:ext uri="{FF2B5EF4-FFF2-40B4-BE49-F238E27FC236}">
                <a16:creationId xmlns:a16="http://schemas.microsoft.com/office/drawing/2014/main" xmlns="" id="{643D9367-2F60-4B15-AB46-5EE05E06A65D}"/>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6" name="Rectangle 13">
            <a:extLst>
              <a:ext uri="{FF2B5EF4-FFF2-40B4-BE49-F238E27FC236}">
                <a16:creationId xmlns:a16="http://schemas.microsoft.com/office/drawing/2014/main" xmlns="" id="{58A0EDD3-29D3-40CB-B766-CFC8E84C98BD}"/>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7" name="Rectangle 14">
            <a:extLst>
              <a:ext uri="{FF2B5EF4-FFF2-40B4-BE49-F238E27FC236}">
                <a16:creationId xmlns:a16="http://schemas.microsoft.com/office/drawing/2014/main" xmlns="" id="{CF11C77C-53FB-4C36-AB11-EE9A3C7EF359}"/>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A3D4CD90-0A12-4EE2-BB20-3966FE952AF7}" type="slidenum">
              <a:rPr lang="en-US" altLang="en-US"/>
              <a:pPr/>
              <a:t>‹#›</a:t>
            </a:fld>
            <a:endParaRPr lang="en-US" altLang="en-US"/>
          </a:p>
        </p:txBody>
      </p:sp>
    </p:spTree>
    <p:extLst>
      <p:ext uri="{BB962C8B-B14F-4D97-AF65-F5344CB8AC3E}">
        <p14:creationId xmlns:p14="http://schemas.microsoft.com/office/powerpoint/2010/main" val="3253905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2">
            <a:extLst>
              <a:ext uri="{FF2B5EF4-FFF2-40B4-BE49-F238E27FC236}">
                <a16:creationId xmlns:a16="http://schemas.microsoft.com/office/drawing/2014/main" xmlns="" id="{06FFCB61-1110-491E-8016-A078344BB387}"/>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6" name="Rectangle 13">
            <a:extLst>
              <a:ext uri="{FF2B5EF4-FFF2-40B4-BE49-F238E27FC236}">
                <a16:creationId xmlns:a16="http://schemas.microsoft.com/office/drawing/2014/main" xmlns="" id="{E5733D9E-3DE0-46D9-953E-62A890C85CC2}"/>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7" name="Rectangle 14">
            <a:extLst>
              <a:ext uri="{FF2B5EF4-FFF2-40B4-BE49-F238E27FC236}">
                <a16:creationId xmlns:a16="http://schemas.microsoft.com/office/drawing/2014/main" xmlns="" id="{7BF78DDE-1E44-46E3-B738-5C434FDD3983}"/>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605BFA58-B471-4474-8AD1-08FBD3BC2AF8}" type="slidenum">
              <a:rPr lang="en-US" altLang="en-US"/>
              <a:pPr/>
              <a:t>‹#›</a:t>
            </a:fld>
            <a:endParaRPr lang="en-US" altLang="en-US"/>
          </a:p>
        </p:txBody>
      </p:sp>
    </p:spTree>
    <p:extLst>
      <p:ext uri="{BB962C8B-B14F-4D97-AF65-F5344CB8AC3E}">
        <p14:creationId xmlns:p14="http://schemas.microsoft.com/office/powerpoint/2010/main" val="2376923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xmlns="" id="{5E04F935-D396-4028-8278-5EE77DCF8609}"/>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5" name="Rectangle 13">
            <a:extLst>
              <a:ext uri="{FF2B5EF4-FFF2-40B4-BE49-F238E27FC236}">
                <a16:creationId xmlns:a16="http://schemas.microsoft.com/office/drawing/2014/main" xmlns="" id="{BCD736EA-8A45-44F3-AB16-500C2672EBD7}"/>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6" name="Rectangle 14">
            <a:extLst>
              <a:ext uri="{FF2B5EF4-FFF2-40B4-BE49-F238E27FC236}">
                <a16:creationId xmlns:a16="http://schemas.microsoft.com/office/drawing/2014/main" xmlns="" id="{A2DFCAE2-5C99-4290-8BBD-A5C1774D5B31}"/>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205C7C61-C8C1-4DCF-A30E-E2838BE89BD3}" type="slidenum">
              <a:rPr lang="en-US" altLang="en-US"/>
              <a:pPr/>
              <a:t>‹#›</a:t>
            </a:fld>
            <a:endParaRPr lang="en-US" altLang="en-US"/>
          </a:p>
        </p:txBody>
      </p:sp>
    </p:spTree>
    <p:extLst>
      <p:ext uri="{BB962C8B-B14F-4D97-AF65-F5344CB8AC3E}">
        <p14:creationId xmlns:p14="http://schemas.microsoft.com/office/powerpoint/2010/main" val="2492387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xmlns="" id="{DAF0A002-0195-440C-8A4F-7FD8D708BB68}"/>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5" name="Rectangle 13">
            <a:extLst>
              <a:ext uri="{FF2B5EF4-FFF2-40B4-BE49-F238E27FC236}">
                <a16:creationId xmlns:a16="http://schemas.microsoft.com/office/drawing/2014/main" xmlns="" id="{3946A854-DB0F-4B18-8246-02E04B4FEAA4}"/>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6" name="Rectangle 14">
            <a:extLst>
              <a:ext uri="{FF2B5EF4-FFF2-40B4-BE49-F238E27FC236}">
                <a16:creationId xmlns:a16="http://schemas.microsoft.com/office/drawing/2014/main" xmlns="" id="{02D0B423-5FB5-43F2-B503-70FE33258EEA}"/>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3267483C-229E-4A1D-A6BE-42A7101CC92E}" type="slidenum">
              <a:rPr lang="en-US" altLang="en-US"/>
              <a:pPr/>
              <a:t>‹#›</a:t>
            </a:fld>
            <a:endParaRPr lang="en-US" altLang="en-US"/>
          </a:p>
        </p:txBody>
      </p:sp>
    </p:spTree>
    <p:extLst>
      <p:ext uri="{BB962C8B-B14F-4D97-AF65-F5344CB8AC3E}">
        <p14:creationId xmlns:p14="http://schemas.microsoft.com/office/powerpoint/2010/main" val="3764997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8360"/>
            <a:ext cx="8229600" cy="854869"/>
          </a:xfrm>
        </p:spPr>
        <p:txBody>
          <a:bodyPr/>
          <a:lstStyle/>
          <a:p>
            <a:r>
              <a:rPr lang="en-US"/>
              <a:t>Click to edit Master title style</a:t>
            </a:r>
          </a:p>
        </p:txBody>
      </p:sp>
      <p:sp>
        <p:nvSpPr>
          <p:cNvPr id="3" name="Content Placeholder 2"/>
          <p:cNvSpPr>
            <a:spLocks noGrp="1"/>
          </p:cNvSpPr>
          <p:nvPr>
            <p:ph sz="quarter" idx="1"/>
          </p:nvPr>
        </p:nvSpPr>
        <p:spPr>
          <a:xfrm>
            <a:off x="457200" y="1200151"/>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1"/>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6322"/>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6322"/>
            <a:ext cx="4038600" cy="164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xmlns="" id="{6919AC78-F4FB-4FDB-8EFA-491E7007B8F9}"/>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8" name="Rectangle 13">
            <a:extLst>
              <a:ext uri="{FF2B5EF4-FFF2-40B4-BE49-F238E27FC236}">
                <a16:creationId xmlns:a16="http://schemas.microsoft.com/office/drawing/2014/main" xmlns="" id="{A7110C6A-E450-4A8E-B38A-798B0E3B5963}"/>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9" name="Rectangle 14">
            <a:extLst>
              <a:ext uri="{FF2B5EF4-FFF2-40B4-BE49-F238E27FC236}">
                <a16:creationId xmlns:a16="http://schemas.microsoft.com/office/drawing/2014/main" xmlns="" id="{EF1E47C1-5948-4B49-A0B4-12B5A00BBAC1}"/>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EB524F8F-A659-4FC2-947C-E205757886D4}" type="slidenum">
              <a:rPr lang="en-US" altLang="en-US"/>
              <a:pPr/>
              <a:t>‹#›</a:t>
            </a:fld>
            <a:endParaRPr lang="en-US" altLang="en-US"/>
          </a:p>
        </p:txBody>
      </p:sp>
    </p:spTree>
    <p:extLst>
      <p:ext uri="{BB962C8B-B14F-4D97-AF65-F5344CB8AC3E}">
        <p14:creationId xmlns:p14="http://schemas.microsoft.com/office/powerpoint/2010/main" val="3963513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Table Placeholder 2"/>
          <p:cNvSpPr>
            <a:spLocks noGrp="1"/>
          </p:cNvSpPr>
          <p:nvPr>
            <p:ph type="tbl" idx="1"/>
          </p:nvPr>
        </p:nvSpPr>
        <p:spPr>
          <a:xfrm>
            <a:off x="457200" y="1200150"/>
            <a:ext cx="8229600" cy="3398044"/>
          </a:xfrm>
        </p:spPr>
        <p:txBody>
          <a:bodyPr/>
          <a:lstStyle/>
          <a:p>
            <a:pPr lvl="0"/>
            <a:endParaRPr lang="en-US" noProof="0" dirty="0"/>
          </a:p>
        </p:txBody>
      </p:sp>
      <p:sp>
        <p:nvSpPr>
          <p:cNvPr id="4" name="Rectangle 12">
            <a:extLst>
              <a:ext uri="{FF2B5EF4-FFF2-40B4-BE49-F238E27FC236}">
                <a16:creationId xmlns:a16="http://schemas.microsoft.com/office/drawing/2014/main" xmlns="" id="{3C7F519F-E0E7-4554-BDA4-32784BF3AA17}"/>
              </a:ext>
            </a:extLst>
          </p:cNvPr>
          <p:cNvSpPr>
            <a:spLocks noGrp="1" noChangeArrowheads="1"/>
          </p:cNvSpPr>
          <p:nvPr>
            <p:ph type="dt" sz="half" idx="10"/>
          </p:nvPr>
        </p:nvSpPr>
        <p:spPr/>
        <p:txBody>
          <a:bodyPr/>
          <a:lstStyle>
            <a:lvl1pPr defTabSz="342900">
              <a:defRPr>
                <a:ea typeface="Lucida Sans Unicode" pitchFamily="34" charset="0"/>
              </a:defRPr>
            </a:lvl1pPr>
          </a:lstStyle>
          <a:p>
            <a:pPr>
              <a:defRPr/>
            </a:pPr>
            <a:endParaRPr lang="en-US"/>
          </a:p>
        </p:txBody>
      </p:sp>
      <p:sp>
        <p:nvSpPr>
          <p:cNvPr id="5" name="Rectangle 13">
            <a:extLst>
              <a:ext uri="{FF2B5EF4-FFF2-40B4-BE49-F238E27FC236}">
                <a16:creationId xmlns:a16="http://schemas.microsoft.com/office/drawing/2014/main" xmlns="" id="{B68701B5-73E5-45C7-BC54-14225D3B1AA6}"/>
              </a:ext>
            </a:extLst>
          </p:cNvPr>
          <p:cNvSpPr>
            <a:spLocks noGrp="1" noChangeArrowheads="1"/>
          </p:cNvSpPr>
          <p:nvPr>
            <p:ph type="ftr" sz="quarter" idx="11"/>
          </p:nvPr>
        </p:nvSpPr>
        <p:spPr/>
        <p:txBody>
          <a:bodyPr/>
          <a:lstStyle>
            <a:lvl1pPr defTabSz="342900">
              <a:defRPr>
                <a:ea typeface="Lucida Sans Unicode" pitchFamily="34" charset="0"/>
              </a:defRPr>
            </a:lvl1pPr>
          </a:lstStyle>
          <a:p>
            <a:pPr>
              <a:defRPr/>
            </a:pPr>
            <a:endParaRPr lang="en-US"/>
          </a:p>
        </p:txBody>
      </p:sp>
      <p:sp>
        <p:nvSpPr>
          <p:cNvPr id="6" name="Rectangle 14">
            <a:extLst>
              <a:ext uri="{FF2B5EF4-FFF2-40B4-BE49-F238E27FC236}">
                <a16:creationId xmlns:a16="http://schemas.microsoft.com/office/drawing/2014/main" xmlns="" id="{652FCC00-7B5A-4D7E-B9E2-B6DC6DBC309F}"/>
              </a:ext>
            </a:extLst>
          </p:cNvPr>
          <p:cNvSpPr>
            <a:spLocks noGrp="1" noChangeArrowheads="1"/>
          </p:cNvSpPr>
          <p:nvPr>
            <p:ph type="sldNum" sz="quarter" idx="12"/>
          </p:nvPr>
        </p:nvSpPr>
        <p:spPr/>
        <p:txBody>
          <a:bodyPr/>
          <a:lstStyle>
            <a:lvl1pPr defTabSz="342900">
              <a:defRPr>
                <a:cs typeface="Lucida Sans Unicode" panose="020B0602030504020204" pitchFamily="34" charset="0"/>
              </a:defRPr>
            </a:lvl1pPr>
          </a:lstStyle>
          <a:p>
            <a:fld id="{2611609D-3173-4194-A8B0-FD0FEB6242C0}" type="slidenum">
              <a:rPr lang="en-US" altLang="en-US"/>
              <a:pPr/>
              <a:t>‹#›</a:t>
            </a:fld>
            <a:endParaRPr lang="en-US" altLang="en-US"/>
          </a:p>
        </p:txBody>
      </p:sp>
    </p:spTree>
    <p:extLst>
      <p:ext uri="{BB962C8B-B14F-4D97-AF65-F5344CB8AC3E}">
        <p14:creationId xmlns:p14="http://schemas.microsoft.com/office/powerpoint/2010/main" val="32638665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5" name="Title 4"/>
          <p:cNvSpPr>
            <a:spLocks noGrp="1"/>
          </p:cNvSpPr>
          <p:nvPr>
            <p:ph type="title"/>
          </p:nvPr>
        </p:nvSpPr>
        <p:spPr/>
        <p:txBody>
          <a:bodyPr/>
          <a:lstStyle/>
          <a:p>
            <a:r>
              <a:rPr lang="en-US"/>
              <a:t>Click to edit Master title style</a:t>
            </a:r>
          </a:p>
        </p:txBody>
      </p:sp>
      <p:sp>
        <p:nvSpPr>
          <p:cNvPr id="4" name="Rectangle 5">
            <a:extLst>
              <a:ext uri="{FF2B5EF4-FFF2-40B4-BE49-F238E27FC236}">
                <a16:creationId xmlns:a16="http://schemas.microsoft.com/office/drawing/2014/main" xmlns="" id="{18B72F87-A1C4-4DA2-ACDC-31FA572FB60C}"/>
              </a:ext>
            </a:extLst>
          </p:cNvPr>
          <p:cNvSpPr>
            <a:spLocks noGrp="1" noChangeArrowheads="1"/>
          </p:cNvSpPr>
          <p:nvPr>
            <p:ph type="sldNum" idx="10"/>
          </p:nvPr>
        </p:nvSpPr>
        <p:spPr>
          <a:ln/>
        </p:spPr>
        <p:txBody>
          <a:bodyPr/>
          <a:lstStyle>
            <a:lvl1pPr>
              <a:defRPr/>
            </a:lvl1pPr>
          </a:lstStyle>
          <a:p>
            <a:pPr>
              <a:defRPr/>
            </a:pPr>
            <a:fld id="{E5DE663E-6166-4F59-99B0-47F74BC89847}"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964476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73ECCFE9-F412-4A23-8BE1-0F64918EBC2F}"/>
              </a:ext>
            </a:extLst>
          </p:cNvPr>
          <p:cNvSpPr>
            <a:spLocks noGrp="1" noChangeArrowheads="1"/>
          </p:cNvSpPr>
          <p:nvPr>
            <p:ph type="sldNum" idx="10"/>
          </p:nvPr>
        </p:nvSpPr>
        <p:spPr>
          <a:ln/>
        </p:spPr>
        <p:txBody>
          <a:bodyPr/>
          <a:lstStyle>
            <a:lvl1pPr>
              <a:defRPr/>
            </a:lvl1pPr>
          </a:lstStyle>
          <a:p>
            <a:pPr>
              <a:defRPr/>
            </a:pPr>
            <a:fld id="{ABA69E27-BFAC-4376-BE86-A28B1CE1BBCE}"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7587107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5">
            <a:extLst>
              <a:ext uri="{FF2B5EF4-FFF2-40B4-BE49-F238E27FC236}">
                <a16:creationId xmlns:a16="http://schemas.microsoft.com/office/drawing/2014/main" xmlns="" id="{78DD9098-A007-4843-B8A7-611860A91E52}"/>
              </a:ext>
            </a:extLst>
          </p:cNvPr>
          <p:cNvSpPr>
            <a:spLocks noGrp="1" noChangeArrowheads="1"/>
          </p:cNvSpPr>
          <p:nvPr>
            <p:ph type="sldNum" idx="10"/>
          </p:nvPr>
        </p:nvSpPr>
        <p:spPr>
          <a:ln/>
        </p:spPr>
        <p:txBody>
          <a:bodyPr/>
          <a:lstStyle>
            <a:lvl1pPr>
              <a:defRPr/>
            </a:lvl1pPr>
          </a:lstStyle>
          <a:p>
            <a:pPr>
              <a:defRPr/>
            </a:pPr>
            <a:fld id="{5110681C-6E5B-4897-B94F-1FC415AE3809}"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65967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1"/>
            <a:ext cx="4037013" cy="33932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00151"/>
            <a:ext cx="4037012" cy="33932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xmlns="" id="{76ED9412-FA93-433B-B1B6-3E6ED08700A5}"/>
              </a:ext>
            </a:extLst>
          </p:cNvPr>
          <p:cNvSpPr>
            <a:spLocks noGrp="1" noChangeArrowheads="1"/>
          </p:cNvSpPr>
          <p:nvPr>
            <p:ph type="sldNum" idx="10"/>
          </p:nvPr>
        </p:nvSpPr>
        <p:spPr>
          <a:ln/>
        </p:spPr>
        <p:txBody>
          <a:bodyPr/>
          <a:lstStyle>
            <a:lvl1pPr>
              <a:defRPr/>
            </a:lvl1pPr>
          </a:lstStyle>
          <a:p>
            <a:pPr>
              <a:defRPr/>
            </a:pPr>
            <a:fld id="{8598C4AB-DA12-489A-B298-3B8FB20776F9}"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5774354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xmlns="" id="{751F4C39-D04F-494B-A3B3-965759296676}"/>
              </a:ext>
            </a:extLst>
          </p:cNvPr>
          <p:cNvSpPr>
            <a:spLocks noGrp="1" noChangeArrowheads="1"/>
          </p:cNvSpPr>
          <p:nvPr>
            <p:ph type="sldNum" idx="10"/>
          </p:nvPr>
        </p:nvSpPr>
        <p:spPr>
          <a:ln/>
        </p:spPr>
        <p:txBody>
          <a:bodyPr/>
          <a:lstStyle>
            <a:lvl1pPr>
              <a:defRPr/>
            </a:lvl1pPr>
          </a:lstStyle>
          <a:p>
            <a:pPr>
              <a:defRPr/>
            </a:pPr>
            <a:fld id="{013ABFA2-C443-421F-BE3D-438E4928BC78}"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803364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xmlns="" id="{DBB5B410-3041-4EA6-820C-58F4F25B8144}"/>
              </a:ext>
            </a:extLst>
          </p:cNvPr>
          <p:cNvSpPr>
            <a:spLocks noGrp="1" noChangeArrowheads="1"/>
          </p:cNvSpPr>
          <p:nvPr>
            <p:ph type="sldNum" idx="10"/>
          </p:nvPr>
        </p:nvSpPr>
        <p:spPr>
          <a:ln/>
        </p:spPr>
        <p:txBody>
          <a:bodyPr/>
          <a:lstStyle>
            <a:lvl1pPr>
              <a:defRPr/>
            </a:lvl1pPr>
          </a:lstStyle>
          <a:p>
            <a:pPr>
              <a:defRPr/>
            </a:pPr>
            <a:fld id="{1DE28A0C-3361-4E81-82EB-BB0B58C1E012}"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892577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C0A92566-4EB5-40CA-9D9D-07E2E6C6A198}"/>
              </a:ext>
            </a:extLst>
          </p:cNvPr>
          <p:cNvSpPr>
            <a:spLocks noGrp="1" noChangeArrowheads="1"/>
          </p:cNvSpPr>
          <p:nvPr>
            <p:ph type="sldNum" idx="10"/>
          </p:nvPr>
        </p:nvSpPr>
        <p:spPr>
          <a:ln/>
        </p:spPr>
        <p:txBody>
          <a:bodyPr/>
          <a:lstStyle>
            <a:lvl1pPr>
              <a:defRPr/>
            </a:lvl1pPr>
          </a:lstStyle>
          <a:p>
            <a:pPr>
              <a:defRPr/>
            </a:pPr>
            <a:fld id="{AA4C9957-299F-46F6-9990-87C73B98D5C1}"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1731064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a:extLst>
              <a:ext uri="{FF2B5EF4-FFF2-40B4-BE49-F238E27FC236}">
                <a16:creationId xmlns:a16="http://schemas.microsoft.com/office/drawing/2014/main" xmlns="" id="{BCA9D520-A1F2-443C-960D-946F8A8DD41D}"/>
              </a:ext>
            </a:extLst>
          </p:cNvPr>
          <p:cNvSpPr>
            <a:spLocks noGrp="1" noChangeArrowheads="1"/>
          </p:cNvSpPr>
          <p:nvPr>
            <p:ph type="sldNum" idx="10"/>
          </p:nvPr>
        </p:nvSpPr>
        <p:spPr>
          <a:ln/>
        </p:spPr>
        <p:txBody>
          <a:bodyPr/>
          <a:lstStyle>
            <a:lvl1pPr>
              <a:defRPr/>
            </a:lvl1pPr>
          </a:lstStyle>
          <a:p>
            <a:pPr>
              <a:defRPr/>
            </a:pPr>
            <a:fld id="{F1BB6123-8A2B-4187-9973-6029D2E5C934}"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884882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a:extLst>
              <a:ext uri="{FF2B5EF4-FFF2-40B4-BE49-F238E27FC236}">
                <a16:creationId xmlns:a16="http://schemas.microsoft.com/office/drawing/2014/main" xmlns="" id="{AFA8BE48-6F1D-4EFA-8A29-6F3F6168A6D4}"/>
              </a:ext>
            </a:extLst>
          </p:cNvPr>
          <p:cNvSpPr>
            <a:spLocks noGrp="1" noChangeArrowheads="1"/>
          </p:cNvSpPr>
          <p:nvPr>
            <p:ph type="sldNum" idx="10"/>
          </p:nvPr>
        </p:nvSpPr>
        <p:spPr>
          <a:ln/>
        </p:spPr>
        <p:txBody>
          <a:bodyPr/>
          <a:lstStyle>
            <a:lvl1pPr>
              <a:defRPr/>
            </a:lvl1pPr>
          </a:lstStyle>
          <a:p>
            <a:pPr>
              <a:defRPr/>
            </a:pPr>
            <a:fld id="{0B6F03CF-1861-4A68-BE93-4BEC074A182A}"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57764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659E8BC8-F9B8-4362-9197-1D119220395D}"/>
              </a:ext>
            </a:extLst>
          </p:cNvPr>
          <p:cNvSpPr>
            <a:spLocks noGrp="1" noChangeArrowheads="1"/>
          </p:cNvSpPr>
          <p:nvPr>
            <p:ph type="sldNum" idx="10"/>
          </p:nvPr>
        </p:nvSpPr>
        <p:spPr>
          <a:ln/>
        </p:spPr>
        <p:txBody>
          <a:bodyPr/>
          <a:lstStyle>
            <a:lvl1pPr>
              <a:defRPr/>
            </a:lvl1pPr>
          </a:lstStyle>
          <a:p>
            <a:pPr>
              <a:defRPr/>
            </a:pPr>
            <a:fld id="{7EEF09F2-305E-4469-B0BF-431FEE3287D9}"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5987613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05979"/>
            <a:ext cx="2055812" cy="438745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79"/>
            <a:ext cx="6018213" cy="43874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7BC78A0A-A55A-42F4-B5A5-7F558E1051A7}"/>
              </a:ext>
            </a:extLst>
          </p:cNvPr>
          <p:cNvSpPr>
            <a:spLocks noGrp="1" noChangeArrowheads="1"/>
          </p:cNvSpPr>
          <p:nvPr>
            <p:ph type="sldNum" idx="10"/>
          </p:nvPr>
        </p:nvSpPr>
        <p:spPr>
          <a:ln/>
        </p:spPr>
        <p:txBody>
          <a:bodyPr/>
          <a:lstStyle>
            <a:lvl1pPr>
              <a:defRPr/>
            </a:lvl1pPr>
          </a:lstStyle>
          <a:p>
            <a:pPr>
              <a:defRPr/>
            </a:pPr>
            <a:fld id="{FE514D03-B0BA-490E-80D9-272358180F22}"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6111114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6425" cy="854869"/>
          </a:xfrm>
        </p:spPr>
        <p:txBody>
          <a:bodyPr/>
          <a:lstStyle/>
          <a:p>
            <a:r>
              <a:rPr lang="en-US"/>
              <a:t>Click to edit Master title style</a:t>
            </a:r>
          </a:p>
        </p:txBody>
      </p:sp>
      <p:sp>
        <p:nvSpPr>
          <p:cNvPr id="3" name="Rectangle 5">
            <a:extLst>
              <a:ext uri="{FF2B5EF4-FFF2-40B4-BE49-F238E27FC236}">
                <a16:creationId xmlns:a16="http://schemas.microsoft.com/office/drawing/2014/main" xmlns="" id="{F8598272-1E22-4A1D-96B6-320FF98548C6}"/>
              </a:ext>
            </a:extLst>
          </p:cNvPr>
          <p:cNvSpPr>
            <a:spLocks noGrp="1" noChangeArrowheads="1"/>
          </p:cNvSpPr>
          <p:nvPr>
            <p:ph type="sldNum" idx="10"/>
          </p:nvPr>
        </p:nvSpPr>
        <p:spPr>
          <a:ln/>
        </p:spPr>
        <p:txBody>
          <a:bodyPr/>
          <a:lstStyle>
            <a:lvl1pPr>
              <a:defRPr/>
            </a:lvl1pPr>
          </a:lstStyle>
          <a:p>
            <a:pPr>
              <a:defRPr/>
            </a:pPr>
            <a:fld id="{5945B6BC-6B66-4711-9430-1626F7DD41CF}"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9708578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6425" cy="854869"/>
          </a:xfrm>
        </p:spPr>
        <p:txBody>
          <a:bodyPr/>
          <a:lstStyle/>
          <a:p>
            <a:r>
              <a:rPr lang="en-US"/>
              <a:t>Click to edit Master title style</a:t>
            </a:r>
          </a:p>
        </p:txBody>
      </p:sp>
      <p:sp>
        <p:nvSpPr>
          <p:cNvPr id="3" name="Chart Placeholder 2"/>
          <p:cNvSpPr>
            <a:spLocks noGrp="1"/>
          </p:cNvSpPr>
          <p:nvPr>
            <p:ph type="chart" idx="1"/>
          </p:nvPr>
        </p:nvSpPr>
        <p:spPr>
          <a:xfrm>
            <a:off x="457201" y="1200151"/>
            <a:ext cx="8226425" cy="3393281"/>
          </a:xfrm>
        </p:spPr>
        <p:txBody>
          <a:bodyPr/>
          <a:lstStyle/>
          <a:p>
            <a:pPr lvl="0"/>
            <a:endParaRPr lang="en-US" noProof="0"/>
          </a:p>
        </p:txBody>
      </p:sp>
      <p:sp>
        <p:nvSpPr>
          <p:cNvPr id="4" name="Rectangle 5">
            <a:extLst>
              <a:ext uri="{FF2B5EF4-FFF2-40B4-BE49-F238E27FC236}">
                <a16:creationId xmlns:a16="http://schemas.microsoft.com/office/drawing/2014/main" xmlns="" id="{EBDDD8E9-FD07-45FA-8A2C-AE589E5B5FEE}"/>
              </a:ext>
            </a:extLst>
          </p:cNvPr>
          <p:cNvSpPr>
            <a:spLocks noGrp="1" noChangeArrowheads="1"/>
          </p:cNvSpPr>
          <p:nvPr>
            <p:ph type="sldNum" idx="10"/>
          </p:nvPr>
        </p:nvSpPr>
        <p:spPr>
          <a:ln/>
        </p:spPr>
        <p:txBody>
          <a:bodyPr/>
          <a:lstStyle>
            <a:lvl1pPr>
              <a:defRPr/>
            </a:lvl1pPr>
          </a:lstStyle>
          <a:p>
            <a:pPr>
              <a:defRPr/>
            </a:pPr>
            <a:fld id="{334B698D-729E-4039-8B05-7F3389EA38E4}"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03153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University of Pittsburgh logo"/>
          <p:cNvPicPr>
            <a:picLocks noChangeAspect="1" noChangeArrowheads="1"/>
          </p:cNvPicPr>
          <p:nvPr userDrawn="1"/>
        </p:nvPicPr>
        <p:blipFill>
          <a:blip r:embed="rId2" cstate="print"/>
          <a:srcRect/>
          <a:stretch>
            <a:fillRect/>
          </a:stretch>
        </p:blipFill>
        <p:spPr bwMode="auto">
          <a:xfrm>
            <a:off x="7772400" y="4043363"/>
            <a:ext cx="1066800" cy="800100"/>
          </a:xfrm>
          <a:prstGeom prst="rect">
            <a:avLst/>
          </a:prstGeom>
          <a:noFill/>
          <a:ln w="9525">
            <a:noFill/>
            <a:miter lim="800000"/>
            <a:headEnd/>
            <a:tailEnd/>
          </a:ln>
        </p:spPr>
      </p:pic>
      <p:sp>
        <p:nvSpPr>
          <p:cNvPr id="5" name="Text Box 35"/>
          <p:cNvSpPr txBox="1">
            <a:spLocks noChangeArrowheads="1"/>
          </p:cNvSpPr>
          <p:nvPr userDrawn="1"/>
        </p:nvSpPr>
        <p:spPr bwMode="auto">
          <a:xfrm>
            <a:off x="990601" y="4057650"/>
            <a:ext cx="184731" cy="715581"/>
          </a:xfrm>
          <a:prstGeom prst="rect">
            <a:avLst/>
          </a:prstGeom>
          <a:noFill/>
          <a:ln w="9525">
            <a:noFill/>
            <a:miter lim="800000"/>
            <a:headEnd/>
            <a:tailEnd/>
          </a:ln>
          <a:effectLst/>
        </p:spPr>
        <p:txBody>
          <a:bodyPr wrap="none">
            <a:spAutoFit/>
          </a:bodyPr>
          <a:lstStyle/>
          <a:p>
            <a:pPr fontAlgn="base">
              <a:spcBef>
                <a:spcPct val="0"/>
              </a:spcBef>
              <a:spcAft>
                <a:spcPct val="0"/>
              </a:spcAft>
              <a:buClrTx/>
              <a:buFontTx/>
              <a:buNone/>
              <a:defRPr/>
            </a:pPr>
            <a:endParaRPr lang="en-US" sz="1350" kern="1200">
              <a:latin typeface="Arial" charset="0"/>
              <a:ea typeface="+mn-ea"/>
              <a:cs typeface="+mn-cs"/>
            </a:endParaRPr>
          </a:p>
          <a:p>
            <a:pPr fontAlgn="base">
              <a:spcBef>
                <a:spcPct val="0"/>
              </a:spcBef>
              <a:spcAft>
                <a:spcPct val="0"/>
              </a:spcAft>
              <a:buClrTx/>
              <a:buFontTx/>
              <a:buNone/>
              <a:defRPr/>
            </a:pPr>
            <a:endParaRPr lang="en-US" sz="1350" kern="1200">
              <a:latin typeface="Arial" charset="0"/>
              <a:ea typeface="+mn-ea"/>
              <a:cs typeface="+mn-cs"/>
            </a:endParaRPr>
          </a:p>
          <a:p>
            <a:pPr fontAlgn="base">
              <a:spcBef>
                <a:spcPct val="0"/>
              </a:spcBef>
              <a:spcAft>
                <a:spcPct val="0"/>
              </a:spcAft>
              <a:buClrTx/>
              <a:buFontTx/>
              <a:buNone/>
              <a:defRPr/>
            </a:pPr>
            <a:endParaRPr lang="en-US" sz="1350" kern="1200">
              <a:latin typeface="Arial" charset="0"/>
              <a:ea typeface="+mn-ea"/>
              <a:cs typeface="+mn-cs"/>
            </a:endParaRPr>
          </a:p>
        </p:txBody>
      </p:sp>
      <p:sp>
        <p:nvSpPr>
          <p:cNvPr id="339970" name="Rectangle 2"/>
          <p:cNvSpPr>
            <a:spLocks noGrp="1" noChangeArrowheads="1"/>
          </p:cNvSpPr>
          <p:nvPr>
            <p:ph type="ctrTitle"/>
          </p:nvPr>
        </p:nvSpPr>
        <p:spPr>
          <a:xfrm>
            <a:off x="685800" y="1126332"/>
            <a:ext cx="7772400" cy="1102519"/>
          </a:xfrm>
        </p:spPr>
        <p:txBody>
          <a:bodyPr/>
          <a:lstStyle>
            <a:lvl1pPr>
              <a:defRPr sz="2400"/>
            </a:lvl1pPr>
          </a:lstStyle>
          <a:p>
            <a:r>
              <a:rPr lang="en-US"/>
              <a:t>Click to edit Master title style</a:t>
            </a:r>
          </a:p>
        </p:txBody>
      </p:sp>
      <p:sp>
        <p:nvSpPr>
          <p:cNvPr id="339971" name="Rectangle 3"/>
          <p:cNvSpPr>
            <a:spLocks noGrp="1" noChangeArrowheads="1"/>
          </p:cNvSpPr>
          <p:nvPr>
            <p:ph type="subTitle" idx="1"/>
          </p:nvPr>
        </p:nvSpPr>
        <p:spPr>
          <a:xfrm>
            <a:off x="990600" y="2571750"/>
            <a:ext cx="7086600" cy="1085850"/>
          </a:xfrm>
        </p:spPr>
        <p:txBody>
          <a:bodyPr/>
          <a:lstStyle>
            <a:lvl1pPr marL="0" indent="0">
              <a:buFont typeface="Wingdings" pitchFamily="2" charset="2"/>
              <a:buNone/>
              <a:defRPr/>
            </a:lvl1pPr>
          </a:lstStyle>
          <a:p>
            <a:r>
              <a:rPr lang="en-US"/>
              <a:t>Daniel J. Buysse, M.D.</a:t>
            </a:r>
          </a:p>
          <a:p>
            <a:r>
              <a:rPr lang="en-US"/>
              <a:t>Professor of Psychiatry</a:t>
            </a:r>
          </a:p>
          <a:p>
            <a:r>
              <a:rPr lang="en-US"/>
              <a:t>University of Pittsburgh School of Medicine</a:t>
            </a:r>
          </a:p>
        </p:txBody>
      </p:sp>
      <p:grpSp>
        <p:nvGrpSpPr>
          <p:cNvPr id="43" name="Group 42"/>
          <p:cNvGrpSpPr/>
          <p:nvPr userDrawn="1"/>
        </p:nvGrpSpPr>
        <p:grpSpPr>
          <a:xfrm>
            <a:off x="-7568" y="5066211"/>
            <a:ext cx="9136063" cy="26539"/>
            <a:chOff x="-7568" y="6754948"/>
            <a:chExt cx="9136063" cy="35385"/>
          </a:xfrm>
        </p:grpSpPr>
        <p:grpSp>
          <p:nvGrpSpPr>
            <p:cNvPr id="84" name="Group 49"/>
            <p:cNvGrpSpPr/>
            <p:nvPr userDrawn="1"/>
          </p:nvGrpSpPr>
          <p:grpSpPr>
            <a:xfrm>
              <a:off x="-7568" y="6754948"/>
              <a:ext cx="9136063" cy="0"/>
              <a:chOff x="-1588" y="6753225"/>
              <a:chExt cx="9136063" cy="0"/>
            </a:xfrm>
          </p:grpSpPr>
          <p:sp>
            <p:nvSpPr>
              <p:cNvPr id="93" name="Line 108"/>
              <p:cNvSpPr>
                <a:spLocks noChangeShapeType="1"/>
              </p:cNvSpPr>
              <p:nvPr userDrawn="1"/>
            </p:nvSpPr>
            <p:spPr bwMode="auto">
              <a:xfrm rot="10800000">
                <a:off x="-1588" y="6753225"/>
                <a:ext cx="8610601"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94" name="Line 111"/>
              <p:cNvSpPr>
                <a:spLocks noChangeShapeType="1"/>
              </p:cNvSpPr>
              <p:nvPr userDrawn="1"/>
            </p:nvSpPr>
            <p:spPr bwMode="auto">
              <a:xfrm rot="10800000">
                <a:off x="8613775" y="6753225"/>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95" name="Line 112"/>
              <p:cNvSpPr>
                <a:spLocks noChangeShapeType="1"/>
              </p:cNvSpPr>
              <p:nvPr userDrawn="1"/>
            </p:nvSpPr>
            <p:spPr bwMode="auto">
              <a:xfrm rot="10800000">
                <a:off x="8666163" y="6753225"/>
                <a:ext cx="38100"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96" name="Line 113"/>
              <p:cNvSpPr>
                <a:spLocks noChangeShapeType="1"/>
              </p:cNvSpPr>
              <p:nvPr userDrawn="1"/>
            </p:nvSpPr>
            <p:spPr bwMode="auto">
              <a:xfrm rot="10800000">
                <a:off x="8796338" y="6753225"/>
                <a:ext cx="38100"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97" name="Line 117"/>
              <p:cNvSpPr>
                <a:spLocks noChangeShapeType="1"/>
              </p:cNvSpPr>
              <p:nvPr userDrawn="1"/>
            </p:nvSpPr>
            <p:spPr bwMode="auto">
              <a:xfrm rot="10800000">
                <a:off x="8721725" y="6753225"/>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98" name="Line 118"/>
              <p:cNvSpPr>
                <a:spLocks noChangeShapeType="1"/>
              </p:cNvSpPr>
              <p:nvPr userDrawn="1"/>
            </p:nvSpPr>
            <p:spPr bwMode="auto">
              <a:xfrm rot="10800000">
                <a:off x="8910638" y="6753225"/>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99" name="Line 119"/>
              <p:cNvSpPr>
                <a:spLocks noChangeShapeType="1"/>
              </p:cNvSpPr>
              <p:nvPr userDrawn="1"/>
            </p:nvSpPr>
            <p:spPr bwMode="auto">
              <a:xfrm rot="10800000">
                <a:off x="9096375" y="6753225"/>
                <a:ext cx="38100"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grpSp>
        <p:grpSp>
          <p:nvGrpSpPr>
            <p:cNvPr id="85" name="Group 48"/>
            <p:cNvGrpSpPr/>
            <p:nvPr userDrawn="1"/>
          </p:nvGrpSpPr>
          <p:grpSpPr>
            <a:xfrm>
              <a:off x="-7568" y="6790333"/>
              <a:ext cx="9067715" cy="0"/>
              <a:chOff x="-1588" y="6794501"/>
              <a:chExt cx="9069388" cy="0"/>
            </a:xfrm>
          </p:grpSpPr>
          <p:sp>
            <p:nvSpPr>
              <p:cNvPr id="86" name="Line 114"/>
              <p:cNvSpPr>
                <a:spLocks noChangeShapeType="1"/>
              </p:cNvSpPr>
              <p:nvPr userDrawn="1"/>
            </p:nvSpPr>
            <p:spPr bwMode="auto">
              <a:xfrm rot="10800000">
                <a:off x="8715375" y="6794501"/>
                <a:ext cx="38100"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87" name="Line 115"/>
              <p:cNvSpPr>
                <a:spLocks noChangeShapeType="1"/>
              </p:cNvSpPr>
              <p:nvPr userDrawn="1"/>
            </p:nvSpPr>
            <p:spPr bwMode="auto">
              <a:xfrm rot="10800000">
                <a:off x="8877300" y="6794501"/>
                <a:ext cx="38100"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88" name="Line 121"/>
              <p:cNvSpPr>
                <a:spLocks noChangeShapeType="1"/>
              </p:cNvSpPr>
              <p:nvPr userDrawn="1"/>
            </p:nvSpPr>
            <p:spPr bwMode="auto">
              <a:xfrm rot="10800000">
                <a:off x="9029700" y="6794501"/>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89" name="Line 139"/>
              <p:cNvSpPr>
                <a:spLocks noChangeShapeType="1"/>
              </p:cNvSpPr>
              <p:nvPr userDrawn="1"/>
            </p:nvSpPr>
            <p:spPr bwMode="auto">
              <a:xfrm rot="10800000">
                <a:off x="-1588" y="6794501"/>
                <a:ext cx="86106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90" name="Line 140"/>
              <p:cNvSpPr>
                <a:spLocks noChangeShapeType="1"/>
              </p:cNvSpPr>
              <p:nvPr userDrawn="1"/>
            </p:nvSpPr>
            <p:spPr bwMode="auto">
              <a:xfrm rot="10800000">
                <a:off x="8609012" y="6794501"/>
                <a:ext cx="38100" cy="0"/>
              </a:xfrm>
              <a:prstGeom prst="line">
                <a:avLst/>
              </a:prstGeom>
              <a:noFill/>
              <a:ln w="38100">
                <a:solidFill>
                  <a:srgbClr val="072A5E"/>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91" name="Line 146"/>
              <p:cNvSpPr>
                <a:spLocks noChangeShapeType="1"/>
              </p:cNvSpPr>
              <p:nvPr userDrawn="1"/>
            </p:nvSpPr>
            <p:spPr bwMode="auto">
              <a:xfrm rot="10800000">
                <a:off x="8659812" y="6794501"/>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92" name="Line 150"/>
              <p:cNvSpPr>
                <a:spLocks noChangeShapeType="1"/>
              </p:cNvSpPr>
              <p:nvPr userDrawn="1"/>
            </p:nvSpPr>
            <p:spPr bwMode="auto">
              <a:xfrm rot="10800000">
                <a:off x="8786812" y="6794501"/>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grpSp>
      </p:grpSp>
      <p:grpSp>
        <p:nvGrpSpPr>
          <p:cNvPr id="40" name="Group 39"/>
          <p:cNvGrpSpPr/>
          <p:nvPr userDrawn="1"/>
        </p:nvGrpSpPr>
        <p:grpSpPr>
          <a:xfrm>
            <a:off x="7938" y="45635"/>
            <a:ext cx="9136063" cy="28197"/>
            <a:chOff x="7937" y="60847"/>
            <a:chExt cx="9136063" cy="37596"/>
          </a:xfrm>
        </p:grpSpPr>
        <p:grpSp>
          <p:nvGrpSpPr>
            <p:cNvPr id="101" name="Group 49"/>
            <p:cNvGrpSpPr/>
            <p:nvPr userDrawn="1"/>
          </p:nvGrpSpPr>
          <p:grpSpPr>
            <a:xfrm rot="10800000">
              <a:off x="7937" y="98443"/>
              <a:ext cx="9136063" cy="0"/>
              <a:chOff x="-1588" y="6753225"/>
              <a:chExt cx="9136063" cy="0"/>
            </a:xfrm>
          </p:grpSpPr>
          <p:sp>
            <p:nvSpPr>
              <p:cNvPr id="110" name="Line 108"/>
              <p:cNvSpPr>
                <a:spLocks noChangeShapeType="1"/>
              </p:cNvSpPr>
              <p:nvPr userDrawn="1"/>
            </p:nvSpPr>
            <p:spPr bwMode="auto">
              <a:xfrm rot="10800000">
                <a:off x="-1588" y="6753225"/>
                <a:ext cx="8610601"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111" name="Line 111"/>
              <p:cNvSpPr>
                <a:spLocks noChangeShapeType="1"/>
              </p:cNvSpPr>
              <p:nvPr userDrawn="1"/>
            </p:nvSpPr>
            <p:spPr bwMode="auto">
              <a:xfrm rot="10800000">
                <a:off x="8613775" y="6753225"/>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112" name="Line 112"/>
              <p:cNvSpPr>
                <a:spLocks noChangeShapeType="1"/>
              </p:cNvSpPr>
              <p:nvPr userDrawn="1"/>
            </p:nvSpPr>
            <p:spPr bwMode="auto">
              <a:xfrm rot="10800000">
                <a:off x="8666163" y="6753225"/>
                <a:ext cx="38100"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113" name="Line 113"/>
              <p:cNvSpPr>
                <a:spLocks noChangeShapeType="1"/>
              </p:cNvSpPr>
              <p:nvPr userDrawn="1"/>
            </p:nvSpPr>
            <p:spPr bwMode="auto">
              <a:xfrm rot="10800000">
                <a:off x="8796338" y="6753225"/>
                <a:ext cx="38100"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114" name="Line 117"/>
              <p:cNvSpPr>
                <a:spLocks noChangeShapeType="1"/>
              </p:cNvSpPr>
              <p:nvPr userDrawn="1"/>
            </p:nvSpPr>
            <p:spPr bwMode="auto">
              <a:xfrm rot="10800000">
                <a:off x="8721725" y="6753225"/>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115" name="Line 118"/>
              <p:cNvSpPr>
                <a:spLocks noChangeShapeType="1"/>
              </p:cNvSpPr>
              <p:nvPr userDrawn="1"/>
            </p:nvSpPr>
            <p:spPr bwMode="auto">
              <a:xfrm rot="10800000">
                <a:off x="8910638" y="6753225"/>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116" name="Line 119"/>
              <p:cNvSpPr>
                <a:spLocks noChangeShapeType="1"/>
              </p:cNvSpPr>
              <p:nvPr userDrawn="1"/>
            </p:nvSpPr>
            <p:spPr bwMode="auto">
              <a:xfrm rot="10800000">
                <a:off x="9096375" y="6753225"/>
                <a:ext cx="38100"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grpSp>
        <p:grpSp>
          <p:nvGrpSpPr>
            <p:cNvPr id="102" name="Group 48"/>
            <p:cNvGrpSpPr/>
            <p:nvPr userDrawn="1"/>
          </p:nvGrpSpPr>
          <p:grpSpPr>
            <a:xfrm rot="10800000">
              <a:off x="76285" y="60847"/>
              <a:ext cx="9067715" cy="0"/>
              <a:chOff x="-1588" y="6794501"/>
              <a:chExt cx="9069388" cy="0"/>
            </a:xfrm>
          </p:grpSpPr>
          <p:sp>
            <p:nvSpPr>
              <p:cNvPr id="103" name="Line 114"/>
              <p:cNvSpPr>
                <a:spLocks noChangeShapeType="1"/>
              </p:cNvSpPr>
              <p:nvPr userDrawn="1"/>
            </p:nvSpPr>
            <p:spPr bwMode="auto">
              <a:xfrm rot="10800000">
                <a:off x="8715375" y="6794501"/>
                <a:ext cx="38100"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104" name="Line 115"/>
              <p:cNvSpPr>
                <a:spLocks noChangeShapeType="1"/>
              </p:cNvSpPr>
              <p:nvPr userDrawn="1"/>
            </p:nvSpPr>
            <p:spPr bwMode="auto">
              <a:xfrm rot="10800000">
                <a:off x="8877300" y="6794501"/>
                <a:ext cx="38100"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105" name="Line 121"/>
              <p:cNvSpPr>
                <a:spLocks noChangeShapeType="1"/>
              </p:cNvSpPr>
              <p:nvPr userDrawn="1"/>
            </p:nvSpPr>
            <p:spPr bwMode="auto">
              <a:xfrm rot="10800000">
                <a:off x="9029700" y="6794501"/>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106" name="Line 139"/>
              <p:cNvSpPr>
                <a:spLocks noChangeShapeType="1"/>
              </p:cNvSpPr>
              <p:nvPr userDrawn="1"/>
            </p:nvSpPr>
            <p:spPr bwMode="auto">
              <a:xfrm rot="10800000">
                <a:off x="-1588" y="6794501"/>
                <a:ext cx="86106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107" name="Line 140"/>
              <p:cNvSpPr>
                <a:spLocks noChangeShapeType="1"/>
              </p:cNvSpPr>
              <p:nvPr userDrawn="1"/>
            </p:nvSpPr>
            <p:spPr bwMode="auto">
              <a:xfrm rot="10800000">
                <a:off x="8609012" y="6794501"/>
                <a:ext cx="38100" cy="0"/>
              </a:xfrm>
              <a:prstGeom prst="line">
                <a:avLst/>
              </a:prstGeom>
              <a:noFill/>
              <a:ln w="38100">
                <a:solidFill>
                  <a:srgbClr val="072A5E"/>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108" name="Line 146"/>
              <p:cNvSpPr>
                <a:spLocks noChangeShapeType="1"/>
              </p:cNvSpPr>
              <p:nvPr userDrawn="1"/>
            </p:nvSpPr>
            <p:spPr bwMode="auto">
              <a:xfrm rot="10800000">
                <a:off x="8659812" y="6794501"/>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109" name="Line 150"/>
              <p:cNvSpPr>
                <a:spLocks noChangeShapeType="1"/>
              </p:cNvSpPr>
              <p:nvPr userDrawn="1"/>
            </p:nvSpPr>
            <p:spPr bwMode="auto">
              <a:xfrm rot="10800000">
                <a:off x="8786812" y="6794501"/>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grpSp>
      </p:grpSp>
      <p:sp>
        <p:nvSpPr>
          <p:cNvPr id="2" name="TextBox 1"/>
          <p:cNvSpPr txBox="1"/>
          <p:nvPr userDrawn="1"/>
        </p:nvSpPr>
        <p:spPr>
          <a:xfrm>
            <a:off x="1837190" y="95377"/>
            <a:ext cx="4128053" cy="184666"/>
          </a:xfrm>
          <a:prstGeom prst="rect">
            <a:avLst/>
          </a:prstGeom>
          <a:noFill/>
        </p:spPr>
        <p:txBody>
          <a:bodyPr wrap="none" rtlCol="0">
            <a:spAutoFit/>
          </a:bodyPr>
          <a:lstStyle/>
          <a:p>
            <a:pPr fontAlgn="base">
              <a:spcBef>
                <a:spcPct val="0"/>
              </a:spcBef>
              <a:spcAft>
                <a:spcPct val="0"/>
              </a:spcAft>
              <a:buClrTx/>
              <a:buFontTx/>
              <a:buNone/>
            </a:pPr>
            <a:r>
              <a:rPr lang="en-US" sz="600" kern="1200" dirty="0">
                <a:latin typeface="Arial" charset="0"/>
                <a:ea typeface="+mn-ea"/>
                <a:cs typeface="+mn-cs"/>
              </a:rPr>
              <a:t>© 2014 University of Pittsburgh and Daniel J. Buysse, MD. May not be used or reproduced without prior agreement.</a:t>
            </a:r>
          </a:p>
        </p:txBody>
      </p:sp>
    </p:spTree>
    <p:extLst>
      <p:ext uri="{BB962C8B-B14F-4D97-AF65-F5344CB8AC3E}">
        <p14:creationId xmlns:p14="http://schemas.microsoft.com/office/powerpoint/2010/main" val="127162725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Palatino Linotype" pitchFamily="18" charset="0"/>
              </a:defRPr>
            </a:lvl1pPr>
            <a:lvl2pPr>
              <a:defRPr>
                <a:latin typeface="Palatino Linotype" pitchFamily="18" charset="0"/>
              </a:defRPr>
            </a:lvl2pPr>
            <a:lvl3pPr>
              <a:defRPr>
                <a:latin typeface="Palatino Linotype" pitchFamily="18" charset="0"/>
              </a:defRPr>
            </a:lvl3pPr>
            <a:lvl4pPr>
              <a:defRPr>
                <a:latin typeface="Palatino Linotype" pitchFamily="18" charset="0"/>
              </a:defRPr>
            </a:lvl4pPr>
            <a:lvl5pPr>
              <a:defRPr>
                <a:latin typeface="Palatino Linotype"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2091828"/>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605163558"/>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9094213"/>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0439981"/>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835559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201900"/>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913929020"/>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34778298"/>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780829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7757397"/>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1"/>
            <a:ext cx="8229600" cy="3394472"/>
          </a:xfrm>
        </p:spPr>
        <p:txBody>
          <a:bodyPr/>
          <a:lstStyle/>
          <a:p>
            <a:pPr lvl="0"/>
            <a:endParaRPr lang="en-US" noProof="0"/>
          </a:p>
        </p:txBody>
      </p:sp>
    </p:spTree>
    <p:extLst>
      <p:ext uri="{BB962C8B-B14F-4D97-AF65-F5344CB8AC3E}">
        <p14:creationId xmlns:p14="http://schemas.microsoft.com/office/powerpoint/2010/main" val="215986792"/>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hart Placeholder 2"/>
          <p:cNvSpPr>
            <a:spLocks noGrp="1"/>
          </p:cNvSpPr>
          <p:nvPr>
            <p:ph type="chart" idx="1"/>
          </p:nvPr>
        </p:nvSpPr>
        <p:spPr>
          <a:xfrm>
            <a:off x="457200" y="1200151"/>
            <a:ext cx="8229600" cy="3394472"/>
          </a:xfrm>
        </p:spPr>
        <p:txBody>
          <a:bodyPr/>
          <a:lstStyle/>
          <a:p>
            <a:pPr lvl="0"/>
            <a:endParaRPr lang="en-US" noProof="0"/>
          </a:p>
        </p:txBody>
      </p:sp>
    </p:spTree>
    <p:extLst>
      <p:ext uri="{BB962C8B-B14F-4D97-AF65-F5344CB8AC3E}">
        <p14:creationId xmlns:p14="http://schemas.microsoft.com/office/powerpoint/2010/main" val="4076550147"/>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5" name="Title 4"/>
          <p:cNvSpPr>
            <a:spLocks noGrp="1"/>
          </p:cNvSpPr>
          <p:nvPr>
            <p:ph type="title"/>
          </p:nvPr>
        </p:nvSpPr>
        <p:spPr/>
        <p:txBody>
          <a:bodyPr/>
          <a:lstStyle/>
          <a:p>
            <a:r>
              <a:rPr lang="en-US"/>
              <a:t>Click to edit Master title style</a:t>
            </a:r>
          </a:p>
        </p:txBody>
      </p:sp>
      <p:sp>
        <p:nvSpPr>
          <p:cNvPr id="4" name="Rectangle 5">
            <a:extLst>
              <a:ext uri="{FF2B5EF4-FFF2-40B4-BE49-F238E27FC236}">
                <a16:creationId xmlns:a16="http://schemas.microsoft.com/office/drawing/2014/main" xmlns="" id="{783D1BC5-EACB-4D0C-B483-0FC7C2B81AB2}"/>
              </a:ext>
            </a:extLst>
          </p:cNvPr>
          <p:cNvSpPr>
            <a:spLocks noGrp="1" noChangeArrowheads="1"/>
          </p:cNvSpPr>
          <p:nvPr>
            <p:ph type="sldNum" idx="10"/>
          </p:nvPr>
        </p:nvSpPr>
        <p:spPr>
          <a:ln/>
        </p:spPr>
        <p:txBody>
          <a:bodyPr/>
          <a:lstStyle>
            <a:lvl1pPr>
              <a:defRPr/>
            </a:lvl1pPr>
          </a:lstStyle>
          <a:p>
            <a:pPr>
              <a:defRPr/>
            </a:pPr>
            <a:fld id="{0CF86358-CF51-4B86-B67E-1260A3BBF471}"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9289548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237227E6-8010-4AF5-9ECD-5B1429840CF1}"/>
              </a:ext>
            </a:extLst>
          </p:cNvPr>
          <p:cNvSpPr>
            <a:spLocks noGrp="1" noChangeArrowheads="1"/>
          </p:cNvSpPr>
          <p:nvPr>
            <p:ph type="sldNum" idx="10"/>
          </p:nvPr>
        </p:nvSpPr>
        <p:spPr>
          <a:ln/>
        </p:spPr>
        <p:txBody>
          <a:bodyPr/>
          <a:lstStyle>
            <a:lvl1pPr>
              <a:defRPr/>
            </a:lvl1pPr>
          </a:lstStyle>
          <a:p>
            <a:pPr>
              <a:defRPr/>
            </a:pPr>
            <a:fld id="{3E5E9B34-63EF-4DF1-AF0A-EB8AB16B5F68}"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3375676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5">
            <a:extLst>
              <a:ext uri="{FF2B5EF4-FFF2-40B4-BE49-F238E27FC236}">
                <a16:creationId xmlns:a16="http://schemas.microsoft.com/office/drawing/2014/main" xmlns="" id="{E25ECE1D-4DB5-4DA1-8EF4-59C939FF87D3}"/>
              </a:ext>
            </a:extLst>
          </p:cNvPr>
          <p:cNvSpPr>
            <a:spLocks noGrp="1" noChangeArrowheads="1"/>
          </p:cNvSpPr>
          <p:nvPr>
            <p:ph type="sldNum" idx="10"/>
          </p:nvPr>
        </p:nvSpPr>
        <p:spPr>
          <a:ln/>
        </p:spPr>
        <p:txBody>
          <a:bodyPr/>
          <a:lstStyle>
            <a:lvl1pPr>
              <a:defRPr/>
            </a:lvl1pPr>
          </a:lstStyle>
          <a:p>
            <a:pPr>
              <a:defRPr/>
            </a:pPr>
            <a:fld id="{BF23C7BD-7E5D-4D71-B721-B0C2D5A294B0}"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9678935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1"/>
            <a:ext cx="4037013" cy="33932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00151"/>
            <a:ext cx="4037012" cy="33932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xmlns="" id="{7D46D3F1-D3E9-4C80-AF57-8DAC88054CEB}"/>
              </a:ext>
            </a:extLst>
          </p:cNvPr>
          <p:cNvSpPr>
            <a:spLocks noGrp="1" noChangeArrowheads="1"/>
          </p:cNvSpPr>
          <p:nvPr>
            <p:ph type="sldNum" idx="10"/>
          </p:nvPr>
        </p:nvSpPr>
        <p:spPr>
          <a:ln/>
        </p:spPr>
        <p:txBody>
          <a:bodyPr/>
          <a:lstStyle>
            <a:lvl1pPr>
              <a:defRPr/>
            </a:lvl1pPr>
          </a:lstStyle>
          <a:p>
            <a:pPr>
              <a:defRPr/>
            </a:pPr>
            <a:fld id="{7AEAF4F9-5FF7-4304-BFBC-896755A211D8}"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2135653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xmlns="" id="{A523D6E8-E180-4C4F-BDED-B84F9005CE12}"/>
              </a:ext>
            </a:extLst>
          </p:cNvPr>
          <p:cNvSpPr>
            <a:spLocks noGrp="1" noChangeArrowheads="1"/>
          </p:cNvSpPr>
          <p:nvPr>
            <p:ph type="sldNum" idx="10"/>
          </p:nvPr>
        </p:nvSpPr>
        <p:spPr>
          <a:ln/>
        </p:spPr>
        <p:txBody>
          <a:bodyPr/>
          <a:lstStyle>
            <a:lvl1pPr>
              <a:defRPr/>
            </a:lvl1pPr>
          </a:lstStyle>
          <a:p>
            <a:pPr>
              <a:defRPr/>
            </a:pPr>
            <a:fld id="{1F6C5496-9664-4B21-AB49-06388BC90D71}"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0784695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xmlns="" id="{49D3BE5B-BEB0-4EAE-9F7E-AADE4F83C80B}"/>
              </a:ext>
            </a:extLst>
          </p:cNvPr>
          <p:cNvSpPr>
            <a:spLocks noGrp="1" noChangeArrowheads="1"/>
          </p:cNvSpPr>
          <p:nvPr>
            <p:ph type="sldNum" idx="10"/>
          </p:nvPr>
        </p:nvSpPr>
        <p:spPr>
          <a:ln/>
        </p:spPr>
        <p:txBody>
          <a:bodyPr/>
          <a:lstStyle>
            <a:lvl1pPr>
              <a:defRPr/>
            </a:lvl1pPr>
          </a:lstStyle>
          <a:p>
            <a:pPr>
              <a:defRPr/>
            </a:pPr>
            <a:fld id="{37E282DF-E0D1-473C-8E38-781D03295E55}"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1886031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7BE1C2BD-128F-402C-AB50-FFAC72E61A1C}"/>
              </a:ext>
            </a:extLst>
          </p:cNvPr>
          <p:cNvSpPr>
            <a:spLocks noGrp="1" noChangeArrowheads="1"/>
          </p:cNvSpPr>
          <p:nvPr>
            <p:ph type="sldNum" idx="10"/>
          </p:nvPr>
        </p:nvSpPr>
        <p:spPr>
          <a:ln/>
        </p:spPr>
        <p:txBody>
          <a:bodyPr/>
          <a:lstStyle>
            <a:lvl1pPr>
              <a:defRPr/>
            </a:lvl1pPr>
          </a:lstStyle>
          <a:p>
            <a:pPr>
              <a:defRPr/>
            </a:pPr>
            <a:fld id="{34D0AABC-198A-48D9-8CEC-095C6D235FAB}"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06289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a:extLst>
              <a:ext uri="{FF2B5EF4-FFF2-40B4-BE49-F238E27FC236}">
                <a16:creationId xmlns:a16="http://schemas.microsoft.com/office/drawing/2014/main" xmlns="" id="{59D6C149-3F89-469F-BF00-02EFC8B681B5}"/>
              </a:ext>
            </a:extLst>
          </p:cNvPr>
          <p:cNvSpPr>
            <a:spLocks noGrp="1" noChangeArrowheads="1"/>
          </p:cNvSpPr>
          <p:nvPr>
            <p:ph type="sldNum" idx="10"/>
          </p:nvPr>
        </p:nvSpPr>
        <p:spPr>
          <a:ln/>
        </p:spPr>
        <p:txBody>
          <a:bodyPr/>
          <a:lstStyle>
            <a:lvl1pPr>
              <a:defRPr/>
            </a:lvl1pPr>
          </a:lstStyle>
          <a:p>
            <a:pPr>
              <a:defRPr/>
            </a:pPr>
            <a:fld id="{07041C52-CD6A-4C0E-A7F7-AC790BFE62D1}"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394874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a:extLst>
              <a:ext uri="{FF2B5EF4-FFF2-40B4-BE49-F238E27FC236}">
                <a16:creationId xmlns:a16="http://schemas.microsoft.com/office/drawing/2014/main" xmlns="" id="{19C997F9-832C-4761-B7A9-775291F0A159}"/>
              </a:ext>
            </a:extLst>
          </p:cNvPr>
          <p:cNvSpPr>
            <a:spLocks noGrp="1" noChangeArrowheads="1"/>
          </p:cNvSpPr>
          <p:nvPr>
            <p:ph type="sldNum" idx="10"/>
          </p:nvPr>
        </p:nvSpPr>
        <p:spPr>
          <a:ln/>
        </p:spPr>
        <p:txBody>
          <a:bodyPr/>
          <a:lstStyle>
            <a:lvl1pPr>
              <a:defRPr/>
            </a:lvl1pPr>
          </a:lstStyle>
          <a:p>
            <a:pPr>
              <a:defRPr/>
            </a:pPr>
            <a:fld id="{F6911D00-7303-4174-8930-800AE9430AD1}"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623426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F95C7E61-BA75-478D-9B78-3ECA5EC492A0}"/>
              </a:ext>
            </a:extLst>
          </p:cNvPr>
          <p:cNvSpPr>
            <a:spLocks noGrp="1" noChangeArrowheads="1"/>
          </p:cNvSpPr>
          <p:nvPr>
            <p:ph type="sldNum" idx="10"/>
          </p:nvPr>
        </p:nvSpPr>
        <p:spPr>
          <a:ln/>
        </p:spPr>
        <p:txBody>
          <a:bodyPr/>
          <a:lstStyle>
            <a:lvl1pPr>
              <a:defRPr/>
            </a:lvl1pPr>
          </a:lstStyle>
          <a:p>
            <a:pPr>
              <a:defRPr/>
            </a:pPr>
            <a:fld id="{96F90892-4471-4238-BECF-D9155AA8EFB7}"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4560568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05979"/>
            <a:ext cx="2055812" cy="438745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79"/>
            <a:ext cx="6018213" cy="43874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C70FE68D-7C66-496B-81E8-5E88DF120797}"/>
              </a:ext>
            </a:extLst>
          </p:cNvPr>
          <p:cNvSpPr>
            <a:spLocks noGrp="1" noChangeArrowheads="1"/>
          </p:cNvSpPr>
          <p:nvPr>
            <p:ph type="sldNum" idx="10"/>
          </p:nvPr>
        </p:nvSpPr>
        <p:spPr>
          <a:ln/>
        </p:spPr>
        <p:txBody>
          <a:bodyPr/>
          <a:lstStyle>
            <a:lvl1pPr>
              <a:defRPr/>
            </a:lvl1pPr>
          </a:lstStyle>
          <a:p>
            <a:pPr>
              <a:defRPr/>
            </a:pPr>
            <a:fld id="{7251BE37-9899-440B-A83F-3FE6C099F7C6}"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857938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6425" cy="854869"/>
          </a:xfrm>
        </p:spPr>
        <p:txBody>
          <a:bodyPr/>
          <a:lstStyle/>
          <a:p>
            <a:r>
              <a:rPr lang="en-US"/>
              <a:t>Click to edit Master title style</a:t>
            </a:r>
          </a:p>
        </p:txBody>
      </p:sp>
      <p:sp>
        <p:nvSpPr>
          <p:cNvPr id="3" name="Rectangle 5">
            <a:extLst>
              <a:ext uri="{FF2B5EF4-FFF2-40B4-BE49-F238E27FC236}">
                <a16:creationId xmlns:a16="http://schemas.microsoft.com/office/drawing/2014/main" xmlns="" id="{D444CD80-6A47-4BE4-94C6-081FB201E17D}"/>
              </a:ext>
            </a:extLst>
          </p:cNvPr>
          <p:cNvSpPr>
            <a:spLocks noGrp="1" noChangeArrowheads="1"/>
          </p:cNvSpPr>
          <p:nvPr>
            <p:ph type="sldNum" idx="10"/>
          </p:nvPr>
        </p:nvSpPr>
        <p:spPr>
          <a:ln/>
        </p:spPr>
        <p:txBody>
          <a:bodyPr/>
          <a:lstStyle>
            <a:lvl1pPr>
              <a:defRPr/>
            </a:lvl1pPr>
          </a:lstStyle>
          <a:p>
            <a:pPr>
              <a:defRPr/>
            </a:pPr>
            <a:fld id="{A7D55ECF-FA9D-47EF-9FA0-72E4B30CA2DA}"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5188133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6425" cy="854869"/>
          </a:xfrm>
        </p:spPr>
        <p:txBody>
          <a:bodyPr/>
          <a:lstStyle/>
          <a:p>
            <a:r>
              <a:rPr lang="en-US"/>
              <a:t>Click to edit Master title style</a:t>
            </a:r>
          </a:p>
        </p:txBody>
      </p:sp>
      <p:sp>
        <p:nvSpPr>
          <p:cNvPr id="3" name="Chart Placeholder 2"/>
          <p:cNvSpPr>
            <a:spLocks noGrp="1"/>
          </p:cNvSpPr>
          <p:nvPr>
            <p:ph type="chart" idx="1"/>
          </p:nvPr>
        </p:nvSpPr>
        <p:spPr>
          <a:xfrm>
            <a:off x="457201" y="1200151"/>
            <a:ext cx="8226425" cy="3393281"/>
          </a:xfrm>
        </p:spPr>
        <p:txBody>
          <a:bodyPr/>
          <a:lstStyle/>
          <a:p>
            <a:pPr lvl="0"/>
            <a:endParaRPr lang="en-US" noProof="0"/>
          </a:p>
        </p:txBody>
      </p:sp>
      <p:sp>
        <p:nvSpPr>
          <p:cNvPr id="4" name="Rectangle 5">
            <a:extLst>
              <a:ext uri="{FF2B5EF4-FFF2-40B4-BE49-F238E27FC236}">
                <a16:creationId xmlns:a16="http://schemas.microsoft.com/office/drawing/2014/main" xmlns="" id="{6DA0F469-8655-4F6E-88E9-2633B5BCB4B4}"/>
              </a:ext>
            </a:extLst>
          </p:cNvPr>
          <p:cNvSpPr>
            <a:spLocks noGrp="1" noChangeArrowheads="1"/>
          </p:cNvSpPr>
          <p:nvPr>
            <p:ph type="sldNum" idx="10"/>
          </p:nvPr>
        </p:nvSpPr>
        <p:spPr>
          <a:ln/>
        </p:spPr>
        <p:txBody>
          <a:bodyPr/>
          <a:lstStyle>
            <a:lvl1pPr>
              <a:defRPr/>
            </a:lvl1pPr>
          </a:lstStyle>
          <a:p>
            <a:pPr>
              <a:defRPr/>
            </a:pPr>
            <a:fld id="{3DE853A2-878C-44C3-9A82-26E63229CA97}"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1114492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5" name="Title 4"/>
          <p:cNvSpPr>
            <a:spLocks noGrp="1"/>
          </p:cNvSpPr>
          <p:nvPr>
            <p:ph type="title"/>
          </p:nvPr>
        </p:nvSpPr>
        <p:spPr/>
        <p:txBody>
          <a:bodyPr/>
          <a:lstStyle/>
          <a:p>
            <a:r>
              <a:rPr lang="en-US"/>
              <a:t>Click to edit Master title style</a:t>
            </a:r>
          </a:p>
        </p:txBody>
      </p:sp>
      <p:sp>
        <p:nvSpPr>
          <p:cNvPr id="4" name="Rectangle 5">
            <a:extLst>
              <a:ext uri="{FF2B5EF4-FFF2-40B4-BE49-F238E27FC236}">
                <a16:creationId xmlns:a16="http://schemas.microsoft.com/office/drawing/2014/main" xmlns="" id="{783D1BC5-EACB-4D0C-B483-0FC7C2B81AB2}"/>
              </a:ext>
            </a:extLst>
          </p:cNvPr>
          <p:cNvSpPr>
            <a:spLocks noGrp="1" noChangeArrowheads="1"/>
          </p:cNvSpPr>
          <p:nvPr>
            <p:ph type="sldNum" idx="10"/>
          </p:nvPr>
        </p:nvSpPr>
        <p:spPr>
          <a:ln/>
        </p:spPr>
        <p:txBody>
          <a:bodyPr/>
          <a:lstStyle>
            <a:lvl1pPr>
              <a:defRPr/>
            </a:lvl1pPr>
          </a:lstStyle>
          <a:p>
            <a:pPr>
              <a:defRPr/>
            </a:pPr>
            <a:fld id="{0CF86358-CF51-4B86-B67E-1260A3BBF471}"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7146662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237227E6-8010-4AF5-9ECD-5B1429840CF1}"/>
              </a:ext>
            </a:extLst>
          </p:cNvPr>
          <p:cNvSpPr>
            <a:spLocks noGrp="1" noChangeArrowheads="1"/>
          </p:cNvSpPr>
          <p:nvPr>
            <p:ph type="sldNum" idx="10"/>
          </p:nvPr>
        </p:nvSpPr>
        <p:spPr>
          <a:ln/>
        </p:spPr>
        <p:txBody>
          <a:bodyPr/>
          <a:lstStyle>
            <a:lvl1pPr>
              <a:defRPr/>
            </a:lvl1pPr>
          </a:lstStyle>
          <a:p>
            <a:pPr>
              <a:defRPr/>
            </a:pPr>
            <a:fld id="{3E5E9B34-63EF-4DF1-AF0A-EB8AB16B5F68}"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1701805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5">
            <a:extLst>
              <a:ext uri="{FF2B5EF4-FFF2-40B4-BE49-F238E27FC236}">
                <a16:creationId xmlns:a16="http://schemas.microsoft.com/office/drawing/2014/main" xmlns="" id="{E25ECE1D-4DB5-4DA1-8EF4-59C939FF87D3}"/>
              </a:ext>
            </a:extLst>
          </p:cNvPr>
          <p:cNvSpPr>
            <a:spLocks noGrp="1" noChangeArrowheads="1"/>
          </p:cNvSpPr>
          <p:nvPr>
            <p:ph type="sldNum" idx="10"/>
          </p:nvPr>
        </p:nvSpPr>
        <p:spPr>
          <a:ln/>
        </p:spPr>
        <p:txBody>
          <a:bodyPr/>
          <a:lstStyle>
            <a:lvl1pPr>
              <a:defRPr/>
            </a:lvl1pPr>
          </a:lstStyle>
          <a:p>
            <a:pPr>
              <a:defRPr/>
            </a:pPr>
            <a:fld id="{BF23C7BD-7E5D-4D71-B721-B0C2D5A294B0}"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5904179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1"/>
            <a:ext cx="4037013" cy="33932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00151"/>
            <a:ext cx="4037012" cy="33932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xmlns="" id="{7D46D3F1-D3E9-4C80-AF57-8DAC88054CEB}"/>
              </a:ext>
            </a:extLst>
          </p:cNvPr>
          <p:cNvSpPr>
            <a:spLocks noGrp="1" noChangeArrowheads="1"/>
          </p:cNvSpPr>
          <p:nvPr>
            <p:ph type="sldNum" idx="10"/>
          </p:nvPr>
        </p:nvSpPr>
        <p:spPr>
          <a:ln/>
        </p:spPr>
        <p:txBody>
          <a:bodyPr/>
          <a:lstStyle>
            <a:lvl1pPr>
              <a:defRPr/>
            </a:lvl1pPr>
          </a:lstStyle>
          <a:p>
            <a:pPr>
              <a:defRPr/>
            </a:pPr>
            <a:fld id="{7AEAF4F9-5FF7-4304-BFBC-896755A211D8}"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25466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xmlns="" id="{A523D6E8-E180-4C4F-BDED-B84F9005CE12}"/>
              </a:ext>
            </a:extLst>
          </p:cNvPr>
          <p:cNvSpPr>
            <a:spLocks noGrp="1" noChangeArrowheads="1"/>
          </p:cNvSpPr>
          <p:nvPr>
            <p:ph type="sldNum" idx="10"/>
          </p:nvPr>
        </p:nvSpPr>
        <p:spPr>
          <a:ln/>
        </p:spPr>
        <p:txBody>
          <a:bodyPr/>
          <a:lstStyle>
            <a:lvl1pPr>
              <a:defRPr/>
            </a:lvl1pPr>
          </a:lstStyle>
          <a:p>
            <a:pPr>
              <a:defRPr/>
            </a:pPr>
            <a:fld id="{1F6C5496-9664-4B21-AB49-06388BC90D71}"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2628255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xmlns="" id="{49D3BE5B-BEB0-4EAE-9F7E-AADE4F83C80B}"/>
              </a:ext>
            </a:extLst>
          </p:cNvPr>
          <p:cNvSpPr>
            <a:spLocks noGrp="1" noChangeArrowheads="1"/>
          </p:cNvSpPr>
          <p:nvPr>
            <p:ph type="sldNum" idx="10"/>
          </p:nvPr>
        </p:nvSpPr>
        <p:spPr>
          <a:ln/>
        </p:spPr>
        <p:txBody>
          <a:bodyPr/>
          <a:lstStyle>
            <a:lvl1pPr>
              <a:defRPr/>
            </a:lvl1pPr>
          </a:lstStyle>
          <a:p>
            <a:pPr>
              <a:defRPr/>
            </a:pPr>
            <a:fld id="{37E282DF-E0D1-473C-8E38-781D03295E55}"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9402834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7BE1C2BD-128F-402C-AB50-FFAC72E61A1C}"/>
              </a:ext>
            </a:extLst>
          </p:cNvPr>
          <p:cNvSpPr>
            <a:spLocks noGrp="1" noChangeArrowheads="1"/>
          </p:cNvSpPr>
          <p:nvPr>
            <p:ph type="sldNum" idx="10"/>
          </p:nvPr>
        </p:nvSpPr>
        <p:spPr>
          <a:ln/>
        </p:spPr>
        <p:txBody>
          <a:bodyPr/>
          <a:lstStyle>
            <a:lvl1pPr>
              <a:defRPr/>
            </a:lvl1pPr>
          </a:lstStyle>
          <a:p>
            <a:pPr>
              <a:defRPr/>
            </a:pPr>
            <a:fld id="{34D0AABC-198A-48D9-8CEC-095C6D235FAB}"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6621846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a:extLst>
              <a:ext uri="{FF2B5EF4-FFF2-40B4-BE49-F238E27FC236}">
                <a16:creationId xmlns:a16="http://schemas.microsoft.com/office/drawing/2014/main" xmlns="" id="{59D6C149-3F89-469F-BF00-02EFC8B681B5}"/>
              </a:ext>
            </a:extLst>
          </p:cNvPr>
          <p:cNvSpPr>
            <a:spLocks noGrp="1" noChangeArrowheads="1"/>
          </p:cNvSpPr>
          <p:nvPr>
            <p:ph type="sldNum" idx="10"/>
          </p:nvPr>
        </p:nvSpPr>
        <p:spPr>
          <a:ln/>
        </p:spPr>
        <p:txBody>
          <a:bodyPr/>
          <a:lstStyle>
            <a:lvl1pPr>
              <a:defRPr/>
            </a:lvl1pPr>
          </a:lstStyle>
          <a:p>
            <a:pPr>
              <a:defRPr/>
            </a:pPr>
            <a:fld id="{07041C52-CD6A-4C0E-A7F7-AC790BFE62D1}"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1034758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a:extLst>
              <a:ext uri="{FF2B5EF4-FFF2-40B4-BE49-F238E27FC236}">
                <a16:creationId xmlns:a16="http://schemas.microsoft.com/office/drawing/2014/main" xmlns="" id="{19C997F9-832C-4761-B7A9-775291F0A159}"/>
              </a:ext>
            </a:extLst>
          </p:cNvPr>
          <p:cNvSpPr>
            <a:spLocks noGrp="1" noChangeArrowheads="1"/>
          </p:cNvSpPr>
          <p:nvPr>
            <p:ph type="sldNum" idx="10"/>
          </p:nvPr>
        </p:nvSpPr>
        <p:spPr>
          <a:ln/>
        </p:spPr>
        <p:txBody>
          <a:bodyPr/>
          <a:lstStyle>
            <a:lvl1pPr>
              <a:defRPr/>
            </a:lvl1pPr>
          </a:lstStyle>
          <a:p>
            <a:pPr>
              <a:defRPr/>
            </a:pPr>
            <a:fld id="{F6911D00-7303-4174-8930-800AE9430AD1}"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2758933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F95C7E61-BA75-478D-9B78-3ECA5EC492A0}"/>
              </a:ext>
            </a:extLst>
          </p:cNvPr>
          <p:cNvSpPr>
            <a:spLocks noGrp="1" noChangeArrowheads="1"/>
          </p:cNvSpPr>
          <p:nvPr>
            <p:ph type="sldNum" idx="10"/>
          </p:nvPr>
        </p:nvSpPr>
        <p:spPr>
          <a:ln/>
        </p:spPr>
        <p:txBody>
          <a:bodyPr/>
          <a:lstStyle>
            <a:lvl1pPr>
              <a:defRPr/>
            </a:lvl1pPr>
          </a:lstStyle>
          <a:p>
            <a:pPr>
              <a:defRPr/>
            </a:pPr>
            <a:fld id="{96F90892-4471-4238-BECF-D9155AA8EFB7}"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7775151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05979"/>
            <a:ext cx="2055812" cy="438745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79"/>
            <a:ext cx="6018213" cy="43874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C70FE68D-7C66-496B-81E8-5E88DF120797}"/>
              </a:ext>
            </a:extLst>
          </p:cNvPr>
          <p:cNvSpPr>
            <a:spLocks noGrp="1" noChangeArrowheads="1"/>
          </p:cNvSpPr>
          <p:nvPr>
            <p:ph type="sldNum" idx="10"/>
          </p:nvPr>
        </p:nvSpPr>
        <p:spPr>
          <a:ln/>
        </p:spPr>
        <p:txBody>
          <a:bodyPr/>
          <a:lstStyle>
            <a:lvl1pPr>
              <a:defRPr/>
            </a:lvl1pPr>
          </a:lstStyle>
          <a:p>
            <a:pPr>
              <a:defRPr/>
            </a:pPr>
            <a:fld id="{7251BE37-9899-440B-A83F-3FE6C099F7C6}"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8702522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6425" cy="854869"/>
          </a:xfrm>
        </p:spPr>
        <p:txBody>
          <a:bodyPr/>
          <a:lstStyle/>
          <a:p>
            <a:r>
              <a:rPr lang="en-US"/>
              <a:t>Click to edit Master title style</a:t>
            </a:r>
          </a:p>
        </p:txBody>
      </p:sp>
      <p:sp>
        <p:nvSpPr>
          <p:cNvPr id="3" name="Rectangle 5">
            <a:extLst>
              <a:ext uri="{FF2B5EF4-FFF2-40B4-BE49-F238E27FC236}">
                <a16:creationId xmlns:a16="http://schemas.microsoft.com/office/drawing/2014/main" xmlns="" id="{D444CD80-6A47-4BE4-94C6-081FB201E17D}"/>
              </a:ext>
            </a:extLst>
          </p:cNvPr>
          <p:cNvSpPr>
            <a:spLocks noGrp="1" noChangeArrowheads="1"/>
          </p:cNvSpPr>
          <p:nvPr>
            <p:ph type="sldNum" idx="10"/>
          </p:nvPr>
        </p:nvSpPr>
        <p:spPr>
          <a:ln/>
        </p:spPr>
        <p:txBody>
          <a:bodyPr/>
          <a:lstStyle>
            <a:lvl1pPr>
              <a:defRPr/>
            </a:lvl1pPr>
          </a:lstStyle>
          <a:p>
            <a:pPr>
              <a:defRPr/>
            </a:pPr>
            <a:fld id="{A7D55ECF-FA9D-47EF-9FA0-72E4B30CA2DA}"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5016374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6425" cy="854869"/>
          </a:xfrm>
        </p:spPr>
        <p:txBody>
          <a:bodyPr/>
          <a:lstStyle/>
          <a:p>
            <a:r>
              <a:rPr lang="en-US"/>
              <a:t>Click to edit Master title style</a:t>
            </a:r>
          </a:p>
        </p:txBody>
      </p:sp>
      <p:sp>
        <p:nvSpPr>
          <p:cNvPr id="3" name="Chart Placeholder 2"/>
          <p:cNvSpPr>
            <a:spLocks noGrp="1"/>
          </p:cNvSpPr>
          <p:nvPr>
            <p:ph type="chart" idx="1"/>
          </p:nvPr>
        </p:nvSpPr>
        <p:spPr>
          <a:xfrm>
            <a:off x="457201" y="1200151"/>
            <a:ext cx="8226425" cy="3393281"/>
          </a:xfrm>
        </p:spPr>
        <p:txBody>
          <a:bodyPr/>
          <a:lstStyle/>
          <a:p>
            <a:pPr lvl="0"/>
            <a:endParaRPr lang="en-US" noProof="0"/>
          </a:p>
        </p:txBody>
      </p:sp>
      <p:sp>
        <p:nvSpPr>
          <p:cNvPr id="4" name="Rectangle 5">
            <a:extLst>
              <a:ext uri="{FF2B5EF4-FFF2-40B4-BE49-F238E27FC236}">
                <a16:creationId xmlns:a16="http://schemas.microsoft.com/office/drawing/2014/main" xmlns="" id="{6DA0F469-8655-4F6E-88E9-2633B5BCB4B4}"/>
              </a:ext>
            </a:extLst>
          </p:cNvPr>
          <p:cNvSpPr>
            <a:spLocks noGrp="1" noChangeArrowheads="1"/>
          </p:cNvSpPr>
          <p:nvPr>
            <p:ph type="sldNum" idx="10"/>
          </p:nvPr>
        </p:nvSpPr>
        <p:spPr>
          <a:ln/>
        </p:spPr>
        <p:txBody>
          <a:bodyPr/>
          <a:lstStyle>
            <a:lvl1pPr>
              <a:defRPr/>
            </a:lvl1pPr>
          </a:lstStyle>
          <a:p>
            <a:pPr>
              <a:defRPr/>
            </a:pPr>
            <a:fld id="{3DE853A2-878C-44C3-9A82-26E63229CA97}"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67697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1.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1.jpeg"/><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B2BFE"/>
        </a:solidFill>
        <a:effectLst/>
      </p:bgPr>
    </p:bg>
    <p:spTree>
      <p:nvGrpSpPr>
        <p:cNvPr id="1" name=""/>
        <p:cNvGrpSpPr/>
        <p:nvPr/>
      </p:nvGrpSpPr>
      <p:grpSpPr>
        <a:xfrm>
          <a:off x="0" y="0"/>
          <a:ext cx="0" cy="0"/>
          <a:chOff x="0" y="0"/>
          <a:chExt cx="0" cy="0"/>
        </a:xfrm>
      </p:grpSpPr>
      <p:grpSp>
        <p:nvGrpSpPr>
          <p:cNvPr id="12290" name="Group 2">
            <a:extLst>
              <a:ext uri="{FF2B5EF4-FFF2-40B4-BE49-F238E27FC236}">
                <a16:creationId xmlns:a16="http://schemas.microsoft.com/office/drawing/2014/main" xmlns="" id="{B1D20BFC-B7E7-4937-833C-5A5A97810043}"/>
              </a:ext>
            </a:extLst>
          </p:cNvPr>
          <p:cNvGrpSpPr>
            <a:grpSpLocks/>
          </p:cNvGrpSpPr>
          <p:nvPr/>
        </p:nvGrpSpPr>
        <p:grpSpPr bwMode="auto">
          <a:xfrm>
            <a:off x="1" y="2926557"/>
            <a:ext cx="3400425" cy="2212181"/>
            <a:chOff x="0" y="2458"/>
            <a:chExt cx="2142" cy="1858"/>
          </a:xfrm>
        </p:grpSpPr>
        <p:sp>
          <p:nvSpPr>
            <p:cNvPr id="7171" name="Freeform 3">
              <a:extLst>
                <a:ext uri="{FF2B5EF4-FFF2-40B4-BE49-F238E27FC236}">
                  <a16:creationId xmlns:a16="http://schemas.microsoft.com/office/drawing/2014/main" xmlns="" id="{067FCCB0-90FA-44C9-951C-5EE92794E26E}"/>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buClrTx/>
                <a:buFontTx/>
                <a:buNone/>
                <a:defRPr/>
              </a:pPr>
              <a:endParaRPr lang="en-US" sz="1350" kern="1200" dirty="0">
                <a:solidFill>
                  <a:srgbClr val="FFFFFF"/>
                </a:solidFill>
                <a:latin typeface="Arial" charset="0"/>
                <a:ea typeface="+mn-ea"/>
                <a:cs typeface="Arial" charset="0"/>
              </a:endParaRPr>
            </a:p>
          </p:txBody>
        </p:sp>
        <p:sp>
          <p:nvSpPr>
            <p:cNvPr id="7172" name="Freeform 4">
              <a:extLst>
                <a:ext uri="{FF2B5EF4-FFF2-40B4-BE49-F238E27FC236}">
                  <a16:creationId xmlns:a16="http://schemas.microsoft.com/office/drawing/2014/main" xmlns="" id="{747E0DA5-BE9B-45B8-982E-57DFBB74D987}"/>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buClrTx/>
                <a:buFontTx/>
                <a:buNone/>
                <a:defRPr/>
              </a:pPr>
              <a:endParaRPr lang="en-US" sz="1350" kern="1200" dirty="0">
                <a:solidFill>
                  <a:srgbClr val="FFFFFF"/>
                </a:solidFill>
                <a:latin typeface="Arial" charset="0"/>
                <a:ea typeface="+mn-ea"/>
                <a:cs typeface="Arial" charset="0"/>
              </a:endParaRPr>
            </a:p>
          </p:txBody>
        </p:sp>
        <p:sp>
          <p:nvSpPr>
            <p:cNvPr id="7173" name="Freeform 5">
              <a:extLst>
                <a:ext uri="{FF2B5EF4-FFF2-40B4-BE49-F238E27FC236}">
                  <a16:creationId xmlns:a16="http://schemas.microsoft.com/office/drawing/2014/main" xmlns="" id="{007D2D5F-5875-4CCE-ACC8-0AF495233642}"/>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buClrTx/>
                <a:buFontTx/>
                <a:buNone/>
                <a:defRPr/>
              </a:pPr>
              <a:endParaRPr lang="en-US" sz="1350" kern="1200" dirty="0">
                <a:solidFill>
                  <a:srgbClr val="FFFFFF"/>
                </a:solidFill>
                <a:latin typeface="Arial" charset="0"/>
                <a:ea typeface="+mn-ea"/>
                <a:cs typeface="Arial" charset="0"/>
              </a:endParaRPr>
            </a:p>
          </p:txBody>
        </p:sp>
        <p:sp>
          <p:nvSpPr>
            <p:cNvPr id="7174" name="Freeform 6">
              <a:extLst>
                <a:ext uri="{FF2B5EF4-FFF2-40B4-BE49-F238E27FC236}">
                  <a16:creationId xmlns:a16="http://schemas.microsoft.com/office/drawing/2014/main" xmlns="" id="{FF788656-3498-4A7B-B8F5-35042B075BFA}"/>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buClrTx/>
                <a:buFontTx/>
                <a:buNone/>
                <a:defRPr/>
              </a:pPr>
              <a:endParaRPr lang="en-US" sz="1350" kern="1200" dirty="0">
                <a:solidFill>
                  <a:srgbClr val="FFFFFF"/>
                </a:solidFill>
                <a:latin typeface="Arial" charset="0"/>
                <a:ea typeface="+mn-ea"/>
                <a:cs typeface="Arial" charset="0"/>
              </a:endParaRPr>
            </a:p>
          </p:txBody>
        </p:sp>
        <p:sp>
          <p:nvSpPr>
            <p:cNvPr id="3084" name="Oval 7">
              <a:extLst>
                <a:ext uri="{FF2B5EF4-FFF2-40B4-BE49-F238E27FC236}">
                  <a16:creationId xmlns:a16="http://schemas.microsoft.com/office/drawing/2014/main" xmlns="" id="{D3057715-98BA-4FEE-A915-C272E35AFED0}"/>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Tx/>
                <a:buFontTx/>
                <a:buNone/>
                <a:defRPr/>
              </a:pPr>
              <a:endParaRPr lang="en-US" altLang="en-US" sz="1350" kern="1200" dirty="0">
                <a:solidFill>
                  <a:srgbClr val="FFFFFF"/>
                </a:solidFill>
                <a:ea typeface="+mn-ea"/>
              </a:endParaRPr>
            </a:p>
          </p:txBody>
        </p:sp>
        <p:sp>
          <p:nvSpPr>
            <p:cNvPr id="3085" name="Oval 8">
              <a:extLst>
                <a:ext uri="{FF2B5EF4-FFF2-40B4-BE49-F238E27FC236}">
                  <a16:creationId xmlns:a16="http://schemas.microsoft.com/office/drawing/2014/main" xmlns="" id="{AB67E96A-C303-45D7-B2B9-D7E022284903}"/>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Tx/>
                <a:buFontTx/>
                <a:buNone/>
                <a:defRPr/>
              </a:pPr>
              <a:endParaRPr lang="en-US" altLang="en-US" sz="1350" kern="1200" dirty="0">
                <a:solidFill>
                  <a:srgbClr val="FFFFFF"/>
                </a:solidFill>
                <a:ea typeface="+mn-ea"/>
              </a:endParaRPr>
            </a:p>
          </p:txBody>
        </p:sp>
        <p:sp>
          <p:nvSpPr>
            <p:cNvPr id="3086" name="Oval 9">
              <a:extLst>
                <a:ext uri="{FF2B5EF4-FFF2-40B4-BE49-F238E27FC236}">
                  <a16:creationId xmlns:a16="http://schemas.microsoft.com/office/drawing/2014/main" xmlns="" id="{E2EC1327-B923-48A6-9F0B-68242F45A962}"/>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Tx/>
                <a:buFontTx/>
                <a:buNone/>
                <a:defRPr/>
              </a:pPr>
              <a:endParaRPr lang="en-US" altLang="en-US" sz="1350" kern="1200" dirty="0">
                <a:solidFill>
                  <a:srgbClr val="FFFFFF"/>
                </a:solidFill>
                <a:ea typeface="+mn-ea"/>
              </a:endParaRPr>
            </a:p>
          </p:txBody>
        </p:sp>
      </p:grpSp>
      <p:sp>
        <p:nvSpPr>
          <p:cNvPr id="7178" name="Rectangle 10">
            <a:extLst>
              <a:ext uri="{FF2B5EF4-FFF2-40B4-BE49-F238E27FC236}">
                <a16:creationId xmlns:a16="http://schemas.microsoft.com/office/drawing/2014/main" xmlns="" id="{45CF1D46-58F8-4B76-9EE1-ED879885F90C}"/>
              </a:ext>
            </a:extLst>
          </p:cNvPr>
          <p:cNvSpPr>
            <a:spLocks noGrp="1" noChangeArrowheads="1"/>
          </p:cNvSpPr>
          <p:nvPr>
            <p:ph type="title"/>
          </p:nvPr>
        </p:nvSpPr>
        <p:spPr bwMode="auto">
          <a:xfrm>
            <a:off x="457200" y="208360"/>
            <a:ext cx="8229600" cy="85486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179" name="Rectangle 11">
            <a:extLst>
              <a:ext uri="{FF2B5EF4-FFF2-40B4-BE49-F238E27FC236}">
                <a16:creationId xmlns:a16="http://schemas.microsoft.com/office/drawing/2014/main" xmlns="" id="{7E2E0F2E-1289-45F1-AE1B-F00817D42B17}"/>
              </a:ext>
            </a:extLst>
          </p:cNvPr>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80" name="Rectangle 12">
            <a:extLst>
              <a:ext uri="{FF2B5EF4-FFF2-40B4-BE49-F238E27FC236}">
                <a16:creationId xmlns:a16="http://schemas.microsoft.com/office/drawing/2014/main" xmlns="" id="{20EE55E7-2A09-4F4A-B3E1-004BF6A1EA75}"/>
              </a:ext>
            </a:extLst>
          </p:cNvPr>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685800" eaLnBrk="1" hangingPunct="1">
              <a:defRPr sz="750">
                <a:solidFill>
                  <a:srgbClr val="FFFFFF"/>
                </a:solidFill>
                <a:effectLst>
                  <a:outerShdw blurRad="38100" dist="38100" dir="2700000" algn="tl">
                    <a:srgbClr val="010199"/>
                  </a:outerShdw>
                </a:effectLst>
                <a:latin typeface="Arial" charset="0"/>
                <a:cs typeface="Arial" charset="0"/>
              </a:defRPr>
            </a:lvl1pPr>
          </a:lstStyle>
          <a:p>
            <a:pPr fontAlgn="base">
              <a:spcBef>
                <a:spcPct val="0"/>
              </a:spcBef>
              <a:spcAft>
                <a:spcPct val="0"/>
              </a:spcAft>
              <a:buClrTx/>
              <a:buFontTx/>
              <a:buNone/>
              <a:defRPr/>
            </a:pPr>
            <a:endParaRPr lang="en-US" kern="1200">
              <a:ea typeface="+mn-ea"/>
            </a:endParaRPr>
          </a:p>
        </p:txBody>
      </p:sp>
      <p:sp>
        <p:nvSpPr>
          <p:cNvPr id="7181" name="Rectangle 13">
            <a:extLst>
              <a:ext uri="{FF2B5EF4-FFF2-40B4-BE49-F238E27FC236}">
                <a16:creationId xmlns:a16="http://schemas.microsoft.com/office/drawing/2014/main" xmlns="" id="{6921CB20-F6EE-4ACE-8E02-39DA9429F8BF}"/>
              </a:ext>
            </a:extLst>
          </p:cNvPr>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685800" eaLnBrk="1" hangingPunct="1">
              <a:defRPr sz="750">
                <a:solidFill>
                  <a:srgbClr val="FFFFFF"/>
                </a:solidFill>
                <a:effectLst>
                  <a:outerShdw blurRad="38100" dist="38100" dir="2700000" algn="tl">
                    <a:srgbClr val="010199"/>
                  </a:outerShdw>
                </a:effectLst>
                <a:latin typeface="Arial" charset="0"/>
                <a:cs typeface="Arial" charset="0"/>
              </a:defRPr>
            </a:lvl1pPr>
          </a:lstStyle>
          <a:p>
            <a:pPr fontAlgn="base">
              <a:spcBef>
                <a:spcPct val="0"/>
              </a:spcBef>
              <a:spcAft>
                <a:spcPct val="0"/>
              </a:spcAft>
              <a:buClrTx/>
              <a:buFontTx/>
              <a:buNone/>
              <a:defRPr/>
            </a:pPr>
            <a:endParaRPr lang="en-US" kern="1200">
              <a:ea typeface="+mn-ea"/>
            </a:endParaRPr>
          </a:p>
        </p:txBody>
      </p:sp>
      <p:sp>
        <p:nvSpPr>
          <p:cNvPr id="7182" name="Rectangle 14">
            <a:extLst>
              <a:ext uri="{FF2B5EF4-FFF2-40B4-BE49-F238E27FC236}">
                <a16:creationId xmlns:a16="http://schemas.microsoft.com/office/drawing/2014/main" xmlns="" id="{EA48C49B-FE14-4288-83E9-D5AED418FD29}"/>
              </a:ext>
            </a:extLst>
          </p:cNvPr>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685800" eaLnBrk="1" hangingPunct="1">
              <a:defRPr sz="750">
                <a:solidFill>
                  <a:srgbClr val="FFFFFF"/>
                </a:solidFill>
                <a:effectLst>
                  <a:outerShdw blurRad="38100" dist="38100" dir="2700000" algn="tl">
                    <a:srgbClr val="000000"/>
                  </a:outerShdw>
                </a:effectLst>
                <a:cs typeface="Arial" panose="020B0604020202020204" pitchFamily="34" charset="0"/>
              </a:defRPr>
            </a:lvl1pPr>
          </a:lstStyle>
          <a:p>
            <a:pPr fontAlgn="base">
              <a:spcBef>
                <a:spcPct val="0"/>
              </a:spcBef>
              <a:spcAft>
                <a:spcPct val="0"/>
              </a:spcAft>
              <a:buClrTx/>
              <a:buFontTx/>
              <a:buNone/>
            </a:pPr>
            <a:fld id="{314EA296-401C-47E3-B079-0C8E1AA35D29}" type="slidenum">
              <a:rPr lang="en-US" altLang="en-US" kern="1200">
                <a:latin typeface="Arial" charset="0"/>
                <a:ea typeface="+mn-ea"/>
              </a:rPr>
              <a:pPr fontAlgn="base">
                <a:spcBef>
                  <a:spcPct val="0"/>
                </a:spcBef>
                <a:spcAft>
                  <a:spcPct val="0"/>
                </a:spcAft>
                <a:buClrTx/>
                <a:buFontTx/>
                <a:buNone/>
              </a:pPr>
              <a:t>‹#›</a:t>
            </a:fld>
            <a:endParaRPr lang="en-US" altLang="en-US" kern="1200">
              <a:latin typeface="Arial" charset="0"/>
              <a:ea typeface="+mn-ea"/>
            </a:endParaRPr>
          </a:p>
        </p:txBody>
      </p:sp>
    </p:spTree>
    <p:extLst>
      <p:ext uri="{BB962C8B-B14F-4D97-AF65-F5344CB8AC3E}">
        <p14:creationId xmlns:p14="http://schemas.microsoft.com/office/powerpoint/2010/main" val="358889151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5pPr>
      <a:lvl6pPr marL="3429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6pPr>
      <a:lvl7pPr marL="6858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7pPr>
      <a:lvl8pPr marL="10287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8pPr>
      <a:lvl9pPr marL="13716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9pPr>
    </p:titleStyle>
    <p:bodyStyle>
      <a:lvl1pPr marL="257175" indent="-257175" algn="l" rtl="0" eaLnBrk="0" fontAlgn="base" hangingPunct="0">
        <a:spcBef>
          <a:spcPct val="20000"/>
        </a:spcBef>
        <a:spcAft>
          <a:spcPct val="0"/>
        </a:spcAft>
        <a:buClr>
          <a:schemeClr val="hlink"/>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ea typeface="+mn-ea"/>
          <a:cs typeface="+mn-cs"/>
        </a:defRPr>
      </a:lvl1pPr>
      <a:lvl2pPr marL="557213" indent="-214313" algn="l" rtl="0" eaLnBrk="0" fontAlgn="base" hangingPunct="0">
        <a:spcBef>
          <a:spcPct val="20000"/>
        </a:spcBef>
        <a:spcAft>
          <a:spcPct val="0"/>
        </a:spcAft>
        <a:buClr>
          <a:schemeClr val="tx2"/>
        </a:buClr>
        <a:buSzPct val="75000"/>
        <a:buFont typeface="Wingdings" panose="05000000000000000000" pitchFamily="2" charset="2"/>
        <a:buChar char="l"/>
        <a:defRPr sz="2100">
          <a:solidFill>
            <a:schemeClr val="tx1"/>
          </a:solidFill>
          <a:effectLst>
            <a:outerShdw blurRad="38100" dist="38100" dir="2700000" algn="tl">
              <a:srgbClr val="010199"/>
            </a:outerShdw>
          </a:effectLst>
          <a:latin typeface="+mn-lt"/>
          <a:cs typeface="+mn-cs"/>
        </a:defRPr>
      </a:lvl2pPr>
      <a:lvl3pPr marL="857250" indent="-171450" algn="l" rtl="0" eaLnBrk="0" fontAlgn="base" hangingPunct="0">
        <a:spcBef>
          <a:spcPct val="20000"/>
        </a:spcBef>
        <a:spcAft>
          <a:spcPct val="0"/>
        </a:spcAft>
        <a:buClr>
          <a:schemeClr val="accent2"/>
        </a:buClr>
        <a:buSzPct val="75000"/>
        <a:buFont typeface="Wingdings" panose="05000000000000000000" pitchFamily="2" charset="2"/>
        <a:buChar char="l"/>
        <a:defRPr sz="1800">
          <a:solidFill>
            <a:schemeClr val="tx1"/>
          </a:solidFill>
          <a:effectLst>
            <a:outerShdw blurRad="38100" dist="38100" dir="2700000" algn="tl">
              <a:srgbClr val="010199"/>
            </a:outerShdw>
          </a:effectLst>
          <a:latin typeface="+mn-lt"/>
          <a:cs typeface="+mn-cs"/>
        </a:defRPr>
      </a:lvl3pPr>
      <a:lvl4pPr marL="1200150" indent="-171450" algn="l" rtl="0" eaLnBrk="0" fontAlgn="base" hangingPunct="0">
        <a:spcBef>
          <a:spcPct val="20000"/>
        </a:spcBef>
        <a:spcAft>
          <a:spcPct val="0"/>
        </a:spcAft>
        <a:buClr>
          <a:schemeClr val="folHlink"/>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4pPr>
      <a:lvl5pPr marL="1543050" indent="-171450" algn="l" rtl="0" eaLnBrk="0" fontAlgn="base" hangingPunct="0">
        <a:spcBef>
          <a:spcPct val="20000"/>
        </a:spcBef>
        <a:spcAft>
          <a:spcPct val="0"/>
        </a:spcAft>
        <a:buClr>
          <a:schemeClr val="tx1"/>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5pPr>
      <a:lvl6pPr marL="18859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6pPr>
      <a:lvl7pPr marL="22288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7pPr>
      <a:lvl8pPr marL="25717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8pPr>
      <a:lvl9pPr marL="29146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xmlns="" id="{AF7C7284-F106-4AB1-8C22-8A11A7186E21}"/>
              </a:ext>
            </a:extLst>
          </p:cNvPr>
          <p:cNvGrpSpPr>
            <a:grpSpLocks/>
          </p:cNvGrpSpPr>
          <p:nvPr/>
        </p:nvGrpSpPr>
        <p:grpSpPr bwMode="auto">
          <a:xfrm>
            <a:off x="1" y="2926557"/>
            <a:ext cx="3400425" cy="2212181"/>
            <a:chOff x="0" y="2458"/>
            <a:chExt cx="2142" cy="1858"/>
          </a:xfrm>
        </p:grpSpPr>
        <p:sp>
          <p:nvSpPr>
            <p:cNvPr id="7171" name="Freeform 3">
              <a:extLst>
                <a:ext uri="{FF2B5EF4-FFF2-40B4-BE49-F238E27FC236}">
                  <a16:creationId xmlns:a16="http://schemas.microsoft.com/office/drawing/2014/main" xmlns="" id="{76D37B26-C5BC-4748-B725-785A9C5CC853}"/>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buClrTx/>
                <a:buFontTx/>
                <a:buNone/>
                <a:defRPr/>
              </a:pPr>
              <a:endParaRPr lang="en-US" sz="1350" kern="1200" dirty="0">
                <a:solidFill>
                  <a:srgbClr val="FFFFFF"/>
                </a:solidFill>
                <a:latin typeface="Arial" charset="0"/>
                <a:ea typeface="+mn-ea"/>
                <a:cs typeface="Arial" charset="0"/>
              </a:endParaRPr>
            </a:p>
          </p:txBody>
        </p:sp>
        <p:sp>
          <p:nvSpPr>
            <p:cNvPr id="7172" name="Freeform 4">
              <a:extLst>
                <a:ext uri="{FF2B5EF4-FFF2-40B4-BE49-F238E27FC236}">
                  <a16:creationId xmlns:a16="http://schemas.microsoft.com/office/drawing/2014/main" xmlns="" id="{C2C5ED43-D07E-4C77-9671-13E91E61CA4A}"/>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buClrTx/>
                <a:buFontTx/>
                <a:buNone/>
                <a:defRPr/>
              </a:pPr>
              <a:endParaRPr lang="en-US" sz="1350" kern="1200" dirty="0">
                <a:solidFill>
                  <a:srgbClr val="FFFFFF"/>
                </a:solidFill>
                <a:latin typeface="Arial" charset="0"/>
                <a:ea typeface="+mn-ea"/>
                <a:cs typeface="Arial" charset="0"/>
              </a:endParaRPr>
            </a:p>
          </p:txBody>
        </p:sp>
        <p:sp>
          <p:nvSpPr>
            <p:cNvPr id="7173" name="Freeform 5">
              <a:extLst>
                <a:ext uri="{FF2B5EF4-FFF2-40B4-BE49-F238E27FC236}">
                  <a16:creationId xmlns:a16="http://schemas.microsoft.com/office/drawing/2014/main" xmlns="" id="{8AD5A54D-DC5D-4B08-B7DC-ADDAB14E6E07}"/>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buClrTx/>
                <a:buFontTx/>
                <a:buNone/>
                <a:defRPr/>
              </a:pPr>
              <a:endParaRPr lang="en-US" sz="1350" kern="1200" dirty="0">
                <a:solidFill>
                  <a:srgbClr val="FFFFFF"/>
                </a:solidFill>
                <a:latin typeface="Arial" charset="0"/>
                <a:ea typeface="+mn-ea"/>
                <a:cs typeface="Arial" charset="0"/>
              </a:endParaRPr>
            </a:p>
          </p:txBody>
        </p:sp>
        <p:sp>
          <p:nvSpPr>
            <p:cNvPr id="7174" name="Freeform 6">
              <a:extLst>
                <a:ext uri="{FF2B5EF4-FFF2-40B4-BE49-F238E27FC236}">
                  <a16:creationId xmlns:a16="http://schemas.microsoft.com/office/drawing/2014/main" xmlns="" id="{AE7C8B76-93EC-4BEA-9669-0F51958DE3B2}"/>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buClrTx/>
                <a:buFontTx/>
                <a:buNone/>
                <a:defRPr/>
              </a:pPr>
              <a:endParaRPr lang="en-US" sz="1350" kern="1200" dirty="0">
                <a:solidFill>
                  <a:srgbClr val="FFFFFF"/>
                </a:solidFill>
                <a:latin typeface="Arial" charset="0"/>
                <a:ea typeface="+mn-ea"/>
                <a:cs typeface="Arial" charset="0"/>
              </a:endParaRPr>
            </a:p>
          </p:txBody>
        </p:sp>
        <p:sp>
          <p:nvSpPr>
            <p:cNvPr id="1036" name="Oval 7">
              <a:extLst>
                <a:ext uri="{FF2B5EF4-FFF2-40B4-BE49-F238E27FC236}">
                  <a16:creationId xmlns:a16="http://schemas.microsoft.com/office/drawing/2014/main" xmlns="" id="{975F4A7D-1236-45AE-A9AF-0E435DE3BD49}"/>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Tx/>
                <a:buFontTx/>
                <a:buNone/>
                <a:defRPr/>
              </a:pPr>
              <a:endParaRPr lang="en-US" altLang="en-US" sz="1350" kern="1200">
                <a:solidFill>
                  <a:srgbClr val="FFFFFF"/>
                </a:solidFill>
                <a:ea typeface="+mn-ea"/>
              </a:endParaRPr>
            </a:p>
          </p:txBody>
        </p:sp>
        <p:sp>
          <p:nvSpPr>
            <p:cNvPr id="1037" name="Oval 8">
              <a:extLst>
                <a:ext uri="{FF2B5EF4-FFF2-40B4-BE49-F238E27FC236}">
                  <a16:creationId xmlns:a16="http://schemas.microsoft.com/office/drawing/2014/main" xmlns="" id="{61724014-EFBA-44C5-A340-F2475B34B08F}"/>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Tx/>
                <a:buFontTx/>
                <a:buNone/>
                <a:defRPr/>
              </a:pPr>
              <a:endParaRPr lang="en-US" altLang="en-US" sz="1350" kern="1200">
                <a:solidFill>
                  <a:srgbClr val="FFFFFF"/>
                </a:solidFill>
                <a:ea typeface="+mn-ea"/>
              </a:endParaRPr>
            </a:p>
          </p:txBody>
        </p:sp>
        <p:sp>
          <p:nvSpPr>
            <p:cNvPr id="1038" name="Oval 9">
              <a:extLst>
                <a:ext uri="{FF2B5EF4-FFF2-40B4-BE49-F238E27FC236}">
                  <a16:creationId xmlns:a16="http://schemas.microsoft.com/office/drawing/2014/main" xmlns="" id="{DA66BFC8-DAF2-485C-95CE-3EFD8A9C172B}"/>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Tx/>
                <a:buFontTx/>
                <a:buNone/>
                <a:defRPr/>
              </a:pPr>
              <a:endParaRPr lang="en-US" altLang="en-US" sz="1350" kern="1200">
                <a:solidFill>
                  <a:srgbClr val="FFFFFF"/>
                </a:solidFill>
                <a:ea typeface="+mn-ea"/>
              </a:endParaRPr>
            </a:p>
          </p:txBody>
        </p:sp>
      </p:grpSp>
      <p:sp>
        <p:nvSpPr>
          <p:cNvPr id="7178" name="Rectangle 10">
            <a:extLst>
              <a:ext uri="{FF2B5EF4-FFF2-40B4-BE49-F238E27FC236}">
                <a16:creationId xmlns:a16="http://schemas.microsoft.com/office/drawing/2014/main" xmlns="" id="{6BE769A4-9781-49F3-8AAC-BA57080BD569}"/>
              </a:ext>
            </a:extLst>
          </p:cNvPr>
          <p:cNvSpPr>
            <a:spLocks noGrp="1" noChangeArrowheads="1"/>
          </p:cNvSpPr>
          <p:nvPr>
            <p:ph type="title"/>
          </p:nvPr>
        </p:nvSpPr>
        <p:spPr bwMode="auto">
          <a:xfrm>
            <a:off x="457200" y="208360"/>
            <a:ext cx="8229600" cy="85486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179" name="Rectangle 11">
            <a:extLst>
              <a:ext uri="{FF2B5EF4-FFF2-40B4-BE49-F238E27FC236}">
                <a16:creationId xmlns:a16="http://schemas.microsoft.com/office/drawing/2014/main" xmlns="" id="{4998700B-2EAF-4281-AD30-ED1D723D882D}"/>
              </a:ext>
            </a:extLst>
          </p:cNvPr>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80" name="Rectangle 12">
            <a:extLst>
              <a:ext uri="{FF2B5EF4-FFF2-40B4-BE49-F238E27FC236}">
                <a16:creationId xmlns:a16="http://schemas.microsoft.com/office/drawing/2014/main" xmlns="" id="{36D9FB7C-29F7-48D9-9D90-4DA8F16CB581}"/>
              </a:ext>
            </a:extLst>
          </p:cNvPr>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685800" eaLnBrk="1" hangingPunct="1">
              <a:defRPr sz="750">
                <a:solidFill>
                  <a:srgbClr val="FFFFFF"/>
                </a:solidFill>
                <a:effectLst>
                  <a:outerShdw blurRad="38100" dist="38100" dir="2700000" algn="tl">
                    <a:srgbClr val="010199"/>
                  </a:outerShdw>
                </a:effectLst>
                <a:latin typeface="Arial" charset="0"/>
                <a:cs typeface="Arial" charset="0"/>
              </a:defRPr>
            </a:lvl1pPr>
          </a:lstStyle>
          <a:p>
            <a:pPr fontAlgn="base">
              <a:spcBef>
                <a:spcPct val="0"/>
              </a:spcBef>
              <a:spcAft>
                <a:spcPct val="0"/>
              </a:spcAft>
              <a:buClrTx/>
              <a:buFontTx/>
              <a:buNone/>
              <a:defRPr/>
            </a:pPr>
            <a:endParaRPr lang="en-US" kern="1200">
              <a:ea typeface="+mn-ea"/>
            </a:endParaRPr>
          </a:p>
        </p:txBody>
      </p:sp>
      <p:sp>
        <p:nvSpPr>
          <p:cNvPr id="7181" name="Rectangle 13">
            <a:extLst>
              <a:ext uri="{FF2B5EF4-FFF2-40B4-BE49-F238E27FC236}">
                <a16:creationId xmlns:a16="http://schemas.microsoft.com/office/drawing/2014/main" xmlns="" id="{96FA2F4F-F9B0-4445-8736-AA2282166B20}"/>
              </a:ext>
            </a:extLst>
          </p:cNvPr>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685800" eaLnBrk="1" hangingPunct="1">
              <a:defRPr sz="750">
                <a:solidFill>
                  <a:srgbClr val="FFFFFF"/>
                </a:solidFill>
                <a:effectLst>
                  <a:outerShdw blurRad="38100" dist="38100" dir="2700000" algn="tl">
                    <a:srgbClr val="010199"/>
                  </a:outerShdw>
                </a:effectLst>
                <a:latin typeface="Arial" charset="0"/>
                <a:cs typeface="Arial" charset="0"/>
              </a:defRPr>
            </a:lvl1pPr>
          </a:lstStyle>
          <a:p>
            <a:pPr fontAlgn="base">
              <a:spcBef>
                <a:spcPct val="0"/>
              </a:spcBef>
              <a:spcAft>
                <a:spcPct val="0"/>
              </a:spcAft>
              <a:buClrTx/>
              <a:buFontTx/>
              <a:buNone/>
              <a:defRPr/>
            </a:pPr>
            <a:endParaRPr lang="en-US" kern="1200">
              <a:ea typeface="+mn-ea"/>
            </a:endParaRPr>
          </a:p>
        </p:txBody>
      </p:sp>
      <p:sp>
        <p:nvSpPr>
          <p:cNvPr id="7182" name="Rectangle 14">
            <a:extLst>
              <a:ext uri="{FF2B5EF4-FFF2-40B4-BE49-F238E27FC236}">
                <a16:creationId xmlns:a16="http://schemas.microsoft.com/office/drawing/2014/main" xmlns="" id="{60796F78-E660-47C6-95B5-337E6FAAA131}"/>
              </a:ext>
            </a:extLst>
          </p:cNvPr>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685800" eaLnBrk="1" hangingPunct="1">
              <a:defRPr sz="750">
                <a:solidFill>
                  <a:srgbClr val="FFFFFF"/>
                </a:solidFill>
                <a:effectLst>
                  <a:outerShdw blurRad="38100" dist="38100" dir="2700000" algn="tl">
                    <a:srgbClr val="010199"/>
                  </a:outerShdw>
                </a:effectLst>
                <a:cs typeface="Arial" panose="020B0604020202020204" pitchFamily="34" charset="0"/>
              </a:defRPr>
            </a:lvl1pPr>
          </a:lstStyle>
          <a:p>
            <a:pPr fontAlgn="base">
              <a:spcBef>
                <a:spcPct val="0"/>
              </a:spcBef>
              <a:spcAft>
                <a:spcPct val="0"/>
              </a:spcAft>
              <a:buClrTx/>
              <a:buFontTx/>
              <a:buNone/>
            </a:pPr>
            <a:fld id="{5DB03342-BDDE-4104-B30D-FE5A7E87A69C}" type="slidenum">
              <a:rPr lang="en-US" altLang="en-US" kern="1200">
                <a:latin typeface="Arial" charset="0"/>
                <a:ea typeface="+mn-ea"/>
              </a:rPr>
              <a:pPr fontAlgn="base">
                <a:spcBef>
                  <a:spcPct val="0"/>
                </a:spcBef>
                <a:spcAft>
                  <a:spcPct val="0"/>
                </a:spcAft>
                <a:buClrTx/>
                <a:buFontTx/>
                <a:buNone/>
              </a:pPr>
              <a:t>‹#›</a:t>
            </a:fld>
            <a:endParaRPr lang="en-US" altLang="en-US" kern="1200">
              <a:latin typeface="Arial" charset="0"/>
              <a:ea typeface="+mn-ea"/>
            </a:endParaRPr>
          </a:p>
        </p:txBody>
      </p:sp>
    </p:spTree>
    <p:extLst>
      <p:ext uri="{BB962C8B-B14F-4D97-AF65-F5344CB8AC3E}">
        <p14:creationId xmlns:p14="http://schemas.microsoft.com/office/powerpoint/2010/main" val="2765729638"/>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5pPr>
      <a:lvl6pPr marL="3429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6pPr>
      <a:lvl7pPr marL="6858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7pPr>
      <a:lvl8pPr marL="10287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8pPr>
      <a:lvl9pPr marL="13716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9pPr>
    </p:titleStyle>
    <p:bodyStyle>
      <a:lvl1pPr marL="257175" indent="-257175" algn="l" rtl="0" eaLnBrk="0" fontAlgn="base" hangingPunct="0">
        <a:spcBef>
          <a:spcPct val="20000"/>
        </a:spcBef>
        <a:spcAft>
          <a:spcPct val="0"/>
        </a:spcAft>
        <a:buClr>
          <a:schemeClr val="hlink"/>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ea typeface="+mn-ea"/>
          <a:cs typeface="+mn-cs"/>
        </a:defRPr>
      </a:lvl1pPr>
      <a:lvl2pPr marL="557213" indent="-214313" algn="l" rtl="0" eaLnBrk="0" fontAlgn="base" hangingPunct="0">
        <a:spcBef>
          <a:spcPct val="20000"/>
        </a:spcBef>
        <a:spcAft>
          <a:spcPct val="0"/>
        </a:spcAft>
        <a:buClr>
          <a:schemeClr val="tx2"/>
        </a:buClr>
        <a:buSzPct val="75000"/>
        <a:buFont typeface="Wingdings" panose="05000000000000000000" pitchFamily="2" charset="2"/>
        <a:buChar char="l"/>
        <a:defRPr sz="2100">
          <a:solidFill>
            <a:schemeClr val="tx1"/>
          </a:solidFill>
          <a:effectLst>
            <a:outerShdw blurRad="38100" dist="38100" dir="2700000" algn="tl">
              <a:srgbClr val="010199"/>
            </a:outerShdw>
          </a:effectLst>
          <a:latin typeface="+mn-lt"/>
          <a:cs typeface="+mn-cs"/>
        </a:defRPr>
      </a:lvl2pPr>
      <a:lvl3pPr marL="857250" indent="-171450" algn="l" rtl="0" eaLnBrk="0" fontAlgn="base" hangingPunct="0">
        <a:spcBef>
          <a:spcPct val="20000"/>
        </a:spcBef>
        <a:spcAft>
          <a:spcPct val="0"/>
        </a:spcAft>
        <a:buClr>
          <a:schemeClr val="accent2"/>
        </a:buClr>
        <a:buSzPct val="75000"/>
        <a:buFont typeface="Wingdings" panose="05000000000000000000" pitchFamily="2" charset="2"/>
        <a:buChar char="l"/>
        <a:defRPr sz="1800">
          <a:solidFill>
            <a:schemeClr val="tx1"/>
          </a:solidFill>
          <a:effectLst>
            <a:outerShdw blurRad="38100" dist="38100" dir="2700000" algn="tl">
              <a:srgbClr val="010199"/>
            </a:outerShdw>
          </a:effectLst>
          <a:latin typeface="+mn-lt"/>
          <a:cs typeface="+mn-cs"/>
        </a:defRPr>
      </a:lvl3pPr>
      <a:lvl4pPr marL="1200150" indent="-171450" algn="l" rtl="0" eaLnBrk="0" fontAlgn="base" hangingPunct="0">
        <a:spcBef>
          <a:spcPct val="20000"/>
        </a:spcBef>
        <a:spcAft>
          <a:spcPct val="0"/>
        </a:spcAft>
        <a:buClr>
          <a:schemeClr val="folHlink"/>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4pPr>
      <a:lvl5pPr marL="1543050" indent="-171450" algn="l" rtl="0" eaLnBrk="0" fontAlgn="base" hangingPunct="0">
        <a:spcBef>
          <a:spcPct val="20000"/>
        </a:spcBef>
        <a:spcAft>
          <a:spcPct val="0"/>
        </a:spcAft>
        <a:buClr>
          <a:schemeClr val="tx1"/>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5pPr>
      <a:lvl6pPr marL="18859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6pPr>
      <a:lvl7pPr marL="22288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7pPr>
      <a:lvl8pPr marL="25717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8pPr>
      <a:lvl9pPr marL="29146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xmlns="" id="{9962E78B-5DCE-4E7E-B8F0-0330B262D173}"/>
              </a:ext>
            </a:extLst>
          </p:cNvPr>
          <p:cNvSpPr>
            <a:spLocks noGrp="1" noChangeArrowheads="1"/>
          </p:cNvSpPr>
          <p:nvPr>
            <p:ph type="title"/>
          </p:nvPr>
        </p:nvSpPr>
        <p:spPr bwMode="auto">
          <a:xfrm>
            <a:off x="457201" y="205979"/>
            <a:ext cx="8226425" cy="85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xmlns="" id="{97F570C8-3895-4868-96B2-E40A81E3B69A}"/>
              </a:ext>
            </a:extLst>
          </p:cNvPr>
          <p:cNvSpPr>
            <a:spLocks noGrp="1" noChangeArrowheads="1"/>
          </p:cNvSpPr>
          <p:nvPr>
            <p:ph type="body" idx="1"/>
          </p:nvPr>
        </p:nvSpPr>
        <p:spPr bwMode="auto">
          <a:xfrm>
            <a:off x="457201" y="1200151"/>
            <a:ext cx="8226425" cy="339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9" name="Rectangle 5">
            <a:extLst>
              <a:ext uri="{FF2B5EF4-FFF2-40B4-BE49-F238E27FC236}">
                <a16:creationId xmlns:a16="http://schemas.microsoft.com/office/drawing/2014/main" xmlns="" id="{BF50204B-1C0A-4AF9-8185-D36DAD1BB227}"/>
              </a:ext>
            </a:extLst>
          </p:cNvPr>
          <p:cNvSpPr>
            <a:spLocks noGrp="1" noChangeArrowheads="1"/>
          </p:cNvSpPr>
          <p:nvPr>
            <p:ph type="sldNum"/>
          </p:nvPr>
        </p:nvSpPr>
        <p:spPr bwMode="auto">
          <a:xfrm>
            <a:off x="6934201" y="4800600"/>
            <a:ext cx="2130425" cy="2857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spcBef>
                <a:spcPct val="0"/>
              </a:spcBef>
              <a:buClr>
                <a:srgbClr val="000000"/>
              </a:buClr>
              <a:buSzPct val="100000"/>
              <a:buFont typeface="Arial" panose="020B0604020202020204" pitchFamily="34" charset="0"/>
              <a:buNone/>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050" b="1">
                <a:solidFill>
                  <a:schemeClr val="bg1"/>
                </a:solidFill>
                <a:latin typeface="Georgia" panose="02040502050405020303" pitchFamily="18" charset="0"/>
                <a:ea typeface="Lucida Sans Unicode" panose="020B0602030504020204" pitchFamily="34" charset="0"/>
              </a:defRPr>
            </a:lvl1pPr>
          </a:lstStyle>
          <a:p>
            <a:pPr fontAlgn="base">
              <a:spcAft>
                <a:spcPct val="0"/>
              </a:spcAft>
              <a:defRPr/>
            </a:pPr>
            <a:fld id="{FC144E60-6140-4CE4-858B-8BB253ECEE6C}" type="slidenum">
              <a:rPr lang="en-GB" altLang="en-US" kern="1200">
                <a:solidFill>
                  <a:srgbClr val="FFFFFF"/>
                </a:solidFill>
                <a:cs typeface="Lucida Sans Unicode"/>
              </a:rPr>
              <a:pPr fontAlgn="base">
                <a:spcAft>
                  <a:spcPct val="0"/>
                </a:spcAft>
                <a:defRPr/>
              </a:pPr>
              <a:t>‹#›</a:t>
            </a:fld>
            <a:endParaRPr lang="en-GB" altLang="en-US" kern="1200">
              <a:solidFill>
                <a:srgbClr val="FFFFFF"/>
              </a:solidFill>
              <a:cs typeface="Lucida Sans Unicode"/>
            </a:endParaRPr>
          </a:p>
        </p:txBody>
      </p:sp>
    </p:spTree>
    <p:extLst>
      <p:ext uri="{BB962C8B-B14F-4D97-AF65-F5344CB8AC3E}">
        <p14:creationId xmlns:p14="http://schemas.microsoft.com/office/powerpoint/2010/main" val="305031889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ftr="0" dt="0"/>
  <p:txStyles>
    <p:titleStyle>
      <a:lvl1pPr algn="ctr" defTabSz="342900" rtl="0" eaLnBrk="0" fontAlgn="base" hangingPunct="0">
        <a:lnSpc>
          <a:spcPct val="87000"/>
        </a:lnSpc>
        <a:spcBef>
          <a:spcPct val="0"/>
        </a:spcBef>
        <a:spcAft>
          <a:spcPct val="0"/>
        </a:spcAft>
        <a:buClr>
          <a:srgbClr val="000000"/>
        </a:buClr>
        <a:buSzPct val="100000"/>
        <a:buFont typeface="Arial" panose="020B0604020202020204" pitchFamily="34" charset="0"/>
        <a:defRPr sz="3000">
          <a:solidFill>
            <a:srgbClr val="003B3A"/>
          </a:solidFill>
          <a:latin typeface="+mj-lt"/>
          <a:ea typeface="Lucida Sans Unicode" pitchFamily="34" charset="0"/>
          <a:cs typeface="+mj-cs"/>
        </a:defRPr>
      </a:lvl1pPr>
      <a:lvl2pPr algn="ctr" defTabSz="342900" rtl="0" eaLnBrk="0" fontAlgn="base" hangingPunct="0">
        <a:lnSpc>
          <a:spcPct val="87000"/>
        </a:lnSpc>
        <a:spcBef>
          <a:spcPct val="0"/>
        </a:spcBef>
        <a:spcAft>
          <a:spcPct val="0"/>
        </a:spcAft>
        <a:buClr>
          <a:srgbClr val="000000"/>
        </a:buClr>
        <a:buSzPct val="100000"/>
        <a:buFont typeface="Arial" panose="020B0604020202020204" pitchFamily="34" charset="0"/>
        <a:defRPr sz="3000">
          <a:solidFill>
            <a:srgbClr val="003B3A"/>
          </a:solidFill>
          <a:latin typeface="Georgia" pitchFamily="18" charset="0"/>
          <a:ea typeface="Lucida Sans Unicode" pitchFamily="34" charset="0"/>
          <a:cs typeface="Lucida Sans Unicode" pitchFamily="34" charset="0"/>
        </a:defRPr>
      </a:lvl2pPr>
      <a:lvl3pPr algn="ctr" defTabSz="342900" rtl="0" eaLnBrk="0" fontAlgn="base" hangingPunct="0">
        <a:lnSpc>
          <a:spcPct val="87000"/>
        </a:lnSpc>
        <a:spcBef>
          <a:spcPct val="0"/>
        </a:spcBef>
        <a:spcAft>
          <a:spcPct val="0"/>
        </a:spcAft>
        <a:buClr>
          <a:srgbClr val="000000"/>
        </a:buClr>
        <a:buSzPct val="100000"/>
        <a:buFont typeface="Arial" panose="020B0604020202020204" pitchFamily="34" charset="0"/>
        <a:defRPr sz="3000">
          <a:solidFill>
            <a:srgbClr val="003B3A"/>
          </a:solidFill>
          <a:latin typeface="Georgia" pitchFamily="18" charset="0"/>
          <a:ea typeface="Lucida Sans Unicode" pitchFamily="34" charset="0"/>
          <a:cs typeface="Lucida Sans Unicode" pitchFamily="34" charset="0"/>
        </a:defRPr>
      </a:lvl3pPr>
      <a:lvl4pPr algn="ctr" defTabSz="342900" rtl="0" eaLnBrk="0" fontAlgn="base" hangingPunct="0">
        <a:lnSpc>
          <a:spcPct val="87000"/>
        </a:lnSpc>
        <a:spcBef>
          <a:spcPct val="0"/>
        </a:spcBef>
        <a:spcAft>
          <a:spcPct val="0"/>
        </a:spcAft>
        <a:buClr>
          <a:srgbClr val="000000"/>
        </a:buClr>
        <a:buSzPct val="100000"/>
        <a:buFont typeface="Arial" panose="020B0604020202020204" pitchFamily="34" charset="0"/>
        <a:defRPr sz="3000">
          <a:solidFill>
            <a:srgbClr val="003B3A"/>
          </a:solidFill>
          <a:latin typeface="Georgia" pitchFamily="18" charset="0"/>
          <a:ea typeface="Lucida Sans Unicode" pitchFamily="34" charset="0"/>
          <a:cs typeface="Lucida Sans Unicode" pitchFamily="34" charset="0"/>
        </a:defRPr>
      </a:lvl4pPr>
      <a:lvl5pPr algn="ctr" defTabSz="342900" rtl="0" eaLnBrk="0" fontAlgn="base" hangingPunct="0">
        <a:lnSpc>
          <a:spcPct val="87000"/>
        </a:lnSpc>
        <a:spcBef>
          <a:spcPct val="0"/>
        </a:spcBef>
        <a:spcAft>
          <a:spcPct val="0"/>
        </a:spcAft>
        <a:buClr>
          <a:srgbClr val="000000"/>
        </a:buClr>
        <a:buSzPct val="100000"/>
        <a:buFont typeface="Arial" panose="020B0604020202020204" pitchFamily="34" charset="0"/>
        <a:defRPr sz="3000">
          <a:solidFill>
            <a:srgbClr val="003B3A"/>
          </a:solidFill>
          <a:latin typeface="Georgia" pitchFamily="18" charset="0"/>
          <a:ea typeface="Lucida Sans Unicode" pitchFamily="34" charset="0"/>
          <a:cs typeface="Lucida Sans Unicode" pitchFamily="34" charset="0"/>
        </a:defRPr>
      </a:lvl5pPr>
      <a:lvl6pPr marL="342900" algn="ctr" defTabSz="342900" rtl="0" fontAlgn="base">
        <a:lnSpc>
          <a:spcPct val="87000"/>
        </a:lnSpc>
        <a:spcBef>
          <a:spcPct val="0"/>
        </a:spcBef>
        <a:spcAft>
          <a:spcPct val="0"/>
        </a:spcAft>
        <a:buClr>
          <a:srgbClr val="000000"/>
        </a:buClr>
        <a:buSzPct val="100000"/>
        <a:buFont typeface="Arial" charset="0"/>
        <a:defRPr sz="3300">
          <a:solidFill>
            <a:srgbClr val="000000"/>
          </a:solidFill>
          <a:latin typeface="Arial" charset="0"/>
          <a:cs typeface="Lucida Sans Unicode" pitchFamily="34" charset="0"/>
        </a:defRPr>
      </a:lvl6pPr>
      <a:lvl7pPr marL="685800" algn="ctr" defTabSz="342900" rtl="0" fontAlgn="base">
        <a:lnSpc>
          <a:spcPct val="87000"/>
        </a:lnSpc>
        <a:spcBef>
          <a:spcPct val="0"/>
        </a:spcBef>
        <a:spcAft>
          <a:spcPct val="0"/>
        </a:spcAft>
        <a:buClr>
          <a:srgbClr val="000000"/>
        </a:buClr>
        <a:buSzPct val="100000"/>
        <a:buFont typeface="Arial" charset="0"/>
        <a:defRPr sz="3300">
          <a:solidFill>
            <a:srgbClr val="000000"/>
          </a:solidFill>
          <a:latin typeface="Arial" charset="0"/>
          <a:cs typeface="Lucida Sans Unicode" pitchFamily="34" charset="0"/>
        </a:defRPr>
      </a:lvl7pPr>
      <a:lvl8pPr marL="1028700" algn="ctr" defTabSz="342900" rtl="0" fontAlgn="base">
        <a:lnSpc>
          <a:spcPct val="87000"/>
        </a:lnSpc>
        <a:spcBef>
          <a:spcPct val="0"/>
        </a:spcBef>
        <a:spcAft>
          <a:spcPct val="0"/>
        </a:spcAft>
        <a:buClr>
          <a:srgbClr val="000000"/>
        </a:buClr>
        <a:buSzPct val="100000"/>
        <a:buFont typeface="Arial" charset="0"/>
        <a:defRPr sz="3300">
          <a:solidFill>
            <a:srgbClr val="000000"/>
          </a:solidFill>
          <a:latin typeface="Arial" charset="0"/>
          <a:cs typeface="Lucida Sans Unicode" pitchFamily="34" charset="0"/>
        </a:defRPr>
      </a:lvl8pPr>
      <a:lvl9pPr marL="1371600" algn="ctr" defTabSz="342900" rtl="0" fontAlgn="base">
        <a:lnSpc>
          <a:spcPct val="87000"/>
        </a:lnSpc>
        <a:spcBef>
          <a:spcPct val="0"/>
        </a:spcBef>
        <a:spcAft>
          <a:spcPct val="0"/>
        </a:spcAft>
        <a:buClr>
          <a:srgbClr val="000000"/>
        </a:buClr>
        <a:buSzPct val="100000"/>
        <a:buFont typeface="Arial" charset="0"/>
        <a:defRPr sz="3300">
          <a:solidFill>
            <a:srgbClr val="000000"/>
          </a:solidFill>
          <a:latin typeface="Arial" charset="0"/>
          <a:cs typeface="Lucida Sans Unicode" pitchFamily="34" charset="0"/>
        </a:defRPr>
      </a:lvl9pPr>
    </p:titleStyle>
    <p:bodyStyle>
      <a:lvl1pPr marL="254794" indent="-254794" algn="l" defTabSz="342900" rtl="0" eaLnBrk="0" fontAlgn="base" hangingPunct="0">
        <a:lnSpc>
          <a:spcPct val="87000"/>
        </a:lnSpc>
        <a:spcBef>
          <a:spcPts val="600"/>
        </a:spcBef>
        <a:spcAft>
          <a:spcPct val="0"/>
        </a:spcAft>
        <a:buClr>
          <a:srgbClr val="000000"/>
        </a:buClr>
        <a:buSzPct val="100000"/>
        <a:buFont typeface="Arial" panose="020B0604020202020204" pitchFamily="34" charset="0"/>
        <a:buChar char="•"/>
        <a:defRPr sz="2250">
          <a:solidFill>
            <a:srgbClr val="000000"/>
          </a:solidFill>
          <a:latin typeface="+mn-lt"/>
          <a:ea typeface="Lucida Sans Unicode" pitchFamily="34" charset="0"/>
          <a:cs typeface="+mn-cs"/>
        </a:defRPr>
      </a:lvl1pPr>
      <a:lvl2pPr marL="554831" indent="-211931" algn="l" defTabSz="342900" rtl="0" eaLnBrk="0" fontAlgn="base" hangingPunct="0">
        <a:lnSpc>
          <a:spcPct val="87000"/>
        </a:lnSpc>
        <a:spcBef>
          <a:spcPts val="525"/>
        </a:spcBef>
        <a:spcAft>
          <a:spcPct val="0"/>
        </a:spcAft>
        <a:buClr>
          <a:srgbClr val="000000"/>
        </a:buClr>
        <a:buSzPct val="100000"/>
        <a:buFont typeface="Arial" panose="020B0604020202020204" pitchFamily="34" charset="0"/>
        <a:buChar char="–"/>
        <a:defRPr sz="1800">
          <a:solidFill>
            <a:srgbClr val="000000"/>
          </a:solidFill>
          <a:latin typeface="+mn-lt"/>
          <a:ea typeface="Lucida Sans Unicode" pitchFamily="34" charset="0"/>
          <a:cs typeface="+mn-cs"/>
        </a:defRPr>
      </a:lvl2pPr>
      <a:lvl3pPr marL="857250" indent="-171450" algn="l" defTabSz="342900" rtl="0" eaLnBrk="0" fontAlgn="base" hangingPunct="0">
        <a:lnSpc>
          <a:spcPct val="87000"/>
        </a:lnSpc>
        <a:spcBef>
          <a:spcPts val="450"/>
        </a:spcBef>
        <a:spcAft>
          <a:spcPct val="0"/>
        </a:spcAft>
        <a:buClr>
          <a:srgbClr val="000000"/>
        </a:buClr>
        <a:buSzPct val="100000"/>
        <a:buFont typeface="Arial" panose="020B0604020202020204" pitchFamily="34" charset="0"/>
        <a:buChar char="•"/>
        <a:defRPr sz="1650">
          <a:solidFill>
            <a:srgbClr val="000000"/>
          </a:solidFill>
          <a:latin typeface="+mn-lt"/>
          <a:ea typeface="Lucida Sans Unicode" pitchFamily="34" charset="0"/>
          <a:cs typeface="+mn-cs"/>
        </a:defRPr>
      </a:lvl3pPr>
      <a:lvl4pPr marL="1200150" indent="-171450" algn="l" defTabSz="342900" rtl="0" eaLnBrk="0" fontAlgn="base" hangingPunct="0">
        <a:lnSpc>
          <a:spcPct val="87000"/>
        </a:lnSpc>
        <a:spcBef>
          <a:spcPts val="375"/>
        </a:spcBef>
        <a:spcAft>
          <a:spcPct val="0"/>
        </a:spcAft>
        <a:buClr>
          <a:srgbClr val="000000"/>
        </a:buClr>
        <a:buSzPct val="100000"/>
        <a:buFont typeface="Arial" panose="020B0604020202020204" pitchFamily="34" charset="0"/>
        <a:buChar char="–"/>
        <a:defRPr sz="1500">
          <a:solidFill>
            <a:srgbClr val="000000"/>
          </a:solidFill>
          <a:latin typeface="+mn-lt"/>
          <a:ea typeface="Lucida Sans Unicode" pitchFamily="34" charset="0"/>
          <a:cs typeface="+mn-cs"/>
        </a:defRPr>
      </a:lvl4pPr>
      <a:lvl5pPr marL="1543050" indent="-171450" algn="l" defTabSz="342900" rtl="0" eaLnBrk="0" fontAlgn="base" hangingPunct="0">
        <a:lnSpc>
          <a:spcPct val="87000"/>
        </a:lnSpc>
        <a:spcBef>
          <a:spcPts val="375"/>
        </a:spcBef>
        <a:spcAft>
          <a:spcPct val="0"/>
        </a:spcAft>
        <a:buClr>
          <a:srgbClr val="000000"/>
        </a:buClr>
        <a:buSzPct val="100000"/>
        <a:buFont typeface="Arial" panose="020B0604020202020204" pitchFamily="34" charset="0"/>
        <a:buChar char="»"/>
        <a:defRPr>
          <a:solidFill>
            <a:srgbClr val="000000"/>
          </a:solidFill>
          <a:latin typeface="+mn-lt"/>
          <a:ea typeface="Lucida Sans Unicode" pitchFamily="34" charset="0"/>
          <a:cs typeface="+mn-cs"/>
        </a:defRPr>
      </a:lvl5pPr>
      <a:lvl6pPr marL="1885950" indent="-171450" algn="l" defTabSz="342900" rtl="0" fontAlgn="base">
        <a:lnSpc>
          <a:spcPct val="87000"/>
        </a:lnSpc>
        <a:spcBef>
          <a:spcPts val="375"/>
        </a:spcBef>
        <a:spcAft>
          <a:spcPct val="0"/>
        </a:spcAft>
        <a:buClr>
          <a:srgbClr val="000000"/>
        </a:buClr>
        <a:buSzPct val="100000"/>
        <a:buFont typeface="Arial" charset="0"/>
        <a:buChar char="»"/>
        <a:defRPr>
          <a:solidFill>
            <a:srgbClr val="000000"/>
          </a:solidFill>
          <a:latin typeface="+mn-lt"/>
          <a:cs typeface="+mn-cs"/>
        </a:defRPr>
      </a:lvl6pPr>
      <a:lvl7pPr marL="2228850" indent="-171450" algn="l" defTabSz="342900" rtl="0" fontAlgn="base">
        <a:lnSpc>
          <a:spcPct val="87000"/>
        </a:lnSpc>
        <a:spcBef>
          <a:spcPts val="375"/>
        </a:spcBef>
        <a:spcAft>
          <a:spcPct val="0"/>
        </a:spcAft>
        <a:buClr>
          <a:srgbClr val="000000"/>
        </a:buClr>
        <a:buSzPct val="100000"/>
        <a:buFont typeface="Arial" charset="0"/>
        <a:buChar char="»"/>
        <a:defRPr>
          <a:solidFill>
            <a:srgbClr val="000000"/>
          </a:solidFill>
          <a:latin typeface="+mn-lt"/>
          <a:cs typeface="+mn-cs"/>
        </a:defRPr>
      </a:lvl7pPr>
      <a:lvl8pPr marL="2571750" indent="-171450" algn="l" defTabSz="342900" rtl="0" fontAlgn="base">
        <a:lnSpc>
          <a:spcPct val="87000"/>
        </a:lnSpc>
        <a:spcBef>
          <a:spcPts val="375"/>
        </a:spcBef>
        <a:spcAft>
          <a:spcPct val="0"/>
        </a:spcAft>
        <a:buClr>
          <a:srgbClr val="000000"/>
        </a:buClr>
        <a:buSzPct val="100000"/>
        <a:buFont typeface="Arial" charset="0"/>
        <a:buChar char="»"/>
        <a:defRPr>
          <a:solidFill>
            <a:srgbClr val="000000"/>
          </a:solidFill>
          <a:latin typeface="+mn-lt"/>
          <a:cs typeface="+mn-cs"/>
        </a:defRPr>
      </a:lvl8pPr>
      <a:lvl9pPr marL="2914650" indent="-171450" algn="l" defTabSz="342900" rtl="0" fontAlgn="base">
        <a:lnSpc>
          <a:spcPct val="87000"/>
        </a:lnSpc>
        <a:spcBef>
          <a:spcPts val="375"/>
        </a:spcBef>
        <a:spcAft>
          <a:spcPct val="0"/>
        </a:spcAft>
        <a:buClr>
          <a:srgbClr val="000000"/>
        </a:buClr>
        <a:buSzPct val="100000"/>
        <a:buFont typeface="Arial" charset="0"/>
        <a:buChar char="»"/>
        <a:defRPr>
          <a:solidFill>
            <a:srgbClr val="000000"/>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blackGray">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grpSp>
        <p:nvGrpSpPr>
          <p:cNvPr id="70" name="Group 69"/>
          <p:cNvGrpSpPr/>
          <p:nvPr userDrawn="1"/>
        </p:nvGrpSpPr>
        <p:grpSpPr>
          <a:xfrm>
            <a:off x="-7568" y="5066211"/>
            <a:ext cx="9136063" cy="26539"/>
            <a:chOff x="-7568" y="6754948"/>
            <a:chExt cx="9136063" cy="35385"/>
          </a:xfrm>
        </p:grpSpPr>
        <p:grpSp>
          <p:nvGrpSpPr>
            <p:cNvPr id="35" name="Group 49"/>
            <p:cNvGrpSpPr/>
            <p:nvPr userDrawn="1"/>
          </p:nvGrpSpPr>
          <p:grpSpPr>
            <a:xfrm>
              <a:off x="-7568" y="6754948"/>
              <a:ext cx="9136063" cy="0"/>
              <a:chOff x="-1588" y="6753225"/>
              <a:chExt cx="9136063" cy="0"/>
            </a:xfrm>
          </p:grpSpPr>
          <p:sp>
            <p:nvSpPr>
              <p:cNvPr id="44" name="Line 108"/>
              <p:cNvSpPr>
                <a:spLocks noChangeShapeType="1"/>
              </p:cNvSpPr>
              <p:nvPr userDrawn="1"/>
            </p:nvSpPr>
            <p:spPr bwMode="auto">
              <a:xfrm rot="10800000">
                <a:off x="-1588" y="6753225"/>
                <a:ext cx="8610601"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45" name="Line 111"/>
              <p:cNvSpPr>
                <a:spLocks noChangeShapeType="1"/>
              </p:cNvSpPr>
              <p:nvPr userDrawn="1"/>
            </p:nvSpPr>
            <p:spPr bwMode="auto">
              <a:xfrm rot="10800000">
                <a:off x="8613775" y="6753225"/>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46" name="Line 112"/>
              <p:cNvSpPr>
                <a:spLocks noChangeShapeType="1"/>
              </p:cNvSpPr>
              <p:nvPr userDrawn="1"/>
            </p:nvSpPr>
            <p:spPr bwMode="auto">
              <a:xfrm rot="10800000">
                <a:off x="8666163" y="6753225"/>
                <a:ext cx="38100"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47" name="Line 113"/>
              <p:cNvSpPr>
                <a:spLocks noChangeShapeType="1"/>
              </p:cNvSpPr>
              <p:nvPr userDrawn="1"/>
            </p:nvSpPr>
            <p:spPr bwMode="auto">
              <a:xfrm rot="10800000">
                <a:off x="8796338" y="6753225"/>
                <a:ext cx="38100"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48" name="Line 117"/>
              <p:cNvSpPr>
                <a:spLocks noChangeShapeType="1"/>
              </p:cNvSpPr>
              <p:nvPr userDrawn="1"/>
            </p:nvSpPr>
            <p:spPr bwMode="auto">
              <a:xfrm rot="10800000">
                <a:off x="8721725" y="6753225"/>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49" name="Line 118"/>
              <p:cNvSpPr>
                <a:spLocks noChangeShapeType="1"/>
              </p:cNvSpPr>
              <p:nvPr userDrawn="1"/>
            </p:nvSpPr>
            <p:spPr bwMode="auto">
              <a:xfrm rot="10800000">
                <a:off x="8910638" y="6753225"/>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50" name="Line 119"/>
              <p:cNvSpPr>
                <a:spLocks noChangeShapeType="1"/>
              </p:cNvSpPr>
              <p:nvPr userDrawn="1"/>
            </p:nvSpPr>
            <p:spPr bwMode="auto">
              <a:xfrm rot="10800000">
                <a:off x="9096375" y="6753225"/>
                <a:ext cx="38100"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grpSp>
        <p:grpSp>
          <p:nvGrpSpPr>
            <p:cNvPr id="36" name="Group 48"/>
            <p:cNvGrpSpPr/>
            <p:nvPr userDrawn="1"/>
          </p:nvGrpSpPr>
          <p:grpSpPr>
            <a:xfrm>
              <a:off x="-7568" y="6790333"/>
              <a:ext cx="9067715" cy="0"/>
              <a:chOff x="-1588" y="6794501"/>
              <a:chExt cx="9069388" cy="0"/>
            </a:xfrm>
          </p:grpSpPr>
          <p:sp>
            <p:nvSpPr>
              <p:cNvPr id="37" name="Line 114"/>
              <p:cNvSpPr>
                <a:spLocks noChangeShapeType="1"/>
              </p:cNvSpPr>
              <p:nvPr userDrawn="1"/>
            </p:nvSpPr>
            <p:spPr bwMode="auto">
              <a:xfrm rot="10800000">
                <a:off x="8715375" y="6794501"/>
                <a:ext cx="38100"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38" name="Line 115"/>
              <p:cNvSpPr>
                <a:spLocks noChangeShapeType="1"/>
              </p:cNvSpPr>
              <p:nvPr userDrawn="1"/>
            </p:nvSpPr>
            <p:spPr bwMode="auto">
              <a:xfrm rot="10800000">
                <a:off x="8877300" y="6794501"/>
                <a:ext cx="38100"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39" name="Line 121"/>
              <p:cNvSpPr>
                <a:spLocks noChangeShapeType="1"/>
              </p:cNvSpPr>
              <p:nvPr userDrawn="1"/>
            </p:nvSpPr>
            <p:spPr bwMode="auto">
              <a:xfrm rot="10800000">
                <a:off x="9029700" y="6794501"/>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40" name="Line 139"/>
              <p:cNvSpPr>
                <a:spLocks noChangeShapeType="1"/>
              </p:cNvSpPr>
              <p:nvPr userDrawn="1"/>
            </p:nvSpPr>
            <p:spPr bwMode="auto">
              <a:xfrm rot="10800000">
                <a:off x="-1588" y="6794501"/>
                <a:ext cx="86106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41" name="Line 140"/>
              <p:cNvSpPr>
                <a:spLocks noChangeShapeType="1"/>
              </p:cNvSpPr>
              <p:nvPr userDrawn="1"/>
            </p:nvSpPr>
            <p:spPr bwMode="auto">
              <a:xfrm rot="10800000">
                <a:off x="8609012" y="6794501"/>
                <a:ext cx="38100" cy="0"/>
              </a:xfrm>
              <a:prstGeom prst="line">
                <a:avLst/>
              </a:prstGeom>
              <a:noFill/>
              <a:ln w="38100">
                <a:solidFill>
                  <a:srgbClr val="072A5E"/>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42" name="Line 146"/>
              <p:cNvSpPr>
                <a:spLocks noChangeShapeType="1"/>
              </p:cNvSpPr>
              <p:nvPr userDrawn="1"/>
            </p:nvSpPr>
            <p:spPr bwMode="auto">
              <a:xfrm rot="10800000">
                <a:off x="8659812" y="6794501"/>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43" name="Line 150"/>
              <p:cNvSpPr>
                <a:spLocks noChangeShapeType="1"/>
              </p:cNvSpPr>
              <p:nvPr userDrawn="1"/>
            </p:nvSpPr>
            <p:spPr bwMode="auto">
              <a:xfrm rot="10800000">
                <a:off x="8786812" y="6794501"/>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grpSp>
      </p:grpSp>
      <p:grpSp>
        <p:nvGrpSpPr>
          <p:cNvPr id="69" name="Group 68"/>
          <p:cNvGrpSpPr/>
          <p:nvPr userDrawn="1"/>
        </p:nvGrpSpPr>
        <p:grpSpPr>
          <a:xfrm>
            <a:off x="7938" y="45635"/>
            <a:ext cx="9136063" cy="28197"/>
            <a:chOff x="7937" y="60847"/>
            <a:chExt cx="9136063" cy="37596"/>
          </a:xfrm>
        </p:grpSpPr>
        <p:grpSp>
          <p:nvGrpSpPr>
            <p:cNvPr id="52" name="Group 49"/>
            <p:cNvGrpSpPr/>
            <p:nvPr userDrawn="1"/>
          </p:nvGrpSpPr>
          <p:grpSpPr>
            <a:xfrm rot="10800000">
              <a:off x="7937" y="98443"/>
              <a:ext cx="9136063" cy="0"/>
              <a:chOff x="-1588" y="6753225"/>
              <a:chExt cx="9136063" cy="0"/>
            </a:xfrm>
          </p:grpSpPr>
          <p:sp>
            <p:nvSpPr>
              <p:cNvPr id="61" name="Line 108"/>
              <p:cNvSpPr>
                <a:spLocks noChangeShapeType="1"/>
              </p:cNvSpPr>
              <p:nvPr userDrawn="1"/>
            </p:nvSpPr>
            <p:spPr bwMode="auto">
              <a:xfrm rot="10800000">
                <a:off x="-1588" y="6753225"/>
                <a:ext cx="8610601"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62" name="Line 111"/>
              <p:cNvSpPr>
                <a:spLocks noChangeShapeType="1"/>
              </p:cNvSpPr>
              <p:nvPr userDrawn="1"/>
            </p:nvSpPr>
            <p:spPr bwMode="auto">
              <a:xfrm rot="10800000">
                <a:off x="8613775" y="6753225"/>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63" name="Line 112"/>
              <p:cNvSpPr>
                <a:spLocks noChangeShapeType="1"/>
              </p:cNvSpPr>
              <p:nvPr userDrawn="1"/>
            </p:nvSpPr>
            <p:spPr bwMode="auto">
              <a:xfrm rot="10800000">
                <a:off x="8666163" y="6753225"/>
                <a:ext cx="38100"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64" name="Line 113"/>
              <p:cNvSpPr>
                <a:spLocks noChangeShapeType="1"/>
              </p:cNvSpPr>
              <p:nvPr userDrawn="1"/>
            </p:nvSpPr>
            <p:spPr bwMode="auto">
              <a:xfrm rot="10800000">
                <a:off x="8796338" y="6753225"/>
                <a:ext cx="38100"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65" name="Line 117"/>
              <p:cNvSpPr>
                <a:spLocks noChangeShapeType="1"/>
              </p:cNvSpPr>
              <p:nvPr userDrawn="1"/>
            </p:nvSpPr>
            <p:spPr bwMode="auto">
              <a:xfrm rot="10800000">
                <a:off x="8721725" y="6753225"/>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66" name="Line 118"/>
              <p:cNvSpPr>
                <a:spLocks noChangeShapeType="1"/>
              </p:cNvSpPr>
              <p:nvPr userDrawn="1"/>
            </p:nvSpPr>
            <p:spPr bwMode="auto">
              <a:xfrm rot="10800000">
                <a:off x="8910638" y="6753225"/>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67" name="Line 119"/>
              <p:cNvSpPr>
                <a:spLocks noChangeShapeType="1"/>
              </p:cNvSpPr>
              <p:nvPr userDrawn="1"/>
            </p:nvSpPr>
            <p:spPr bwMode="auto">
              <a:xfrm rot="10800000">
                <a:off x="9096375" y="6753225"/>
                <a:ext cx="38100"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grpSp>
        <p:grpSp>
          <p:nvGrpSpPr>
            <p:cNvPr id="53" name="Group 48"/>
            <p:cNvGrpSpPr/>
            <p:nvPr userDrawn="1"/>
          </p:nvGrpSpPr>
          <p:grpSpPr>
            <a:xfrm rot="10800000">
              <a:off x="76285" y="60847"/>
              <a:ext cx="9067715" cy="0"/>
              <a:chOff x="-1588" y="6794501"/>
              <a:chExt cx="9069388" cy="0"/>
            </a:xfrm>
          </p:grpSpPr>
          <p:sp>
            <p:nvSpPr>
              <p:cNvPr id="54" name="Line 114"/>
              <p:cNvSpPr>
                <a:spLocks noChangeShapeType="1"/>
              </p:cNvSpPr>
              <p:nvPr userDrawn="1"/>
            </p:nvSpPr>
            <p:spPr bwMode="auto">
              <a:xfrm rot="10800000">
                <a:off x="8715375" y="6794501"/>
                <a:ext cx="38100"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55" name="Line 115"/>
              <p:cNvSpPr>
                <a:spLocks noChangeShapeType="1"/>
              </p:cNvSpPr>
              <p:nvPr userDrawn="1"/>
            </p:nvSpPr>
            <p:spPr bwMode="auto">
              <a:xfrm rot="10800000">
                <a:off x="8877300" y="6794501"/>
                <a:ext cx="38100" cy="0"/>
              </a:xfrm>
              <a:prstGeom prst="line">
                <a:avLst/>
              </a:prstGeom>
              <a:noFill/>
              <a:ln w="38100">
                <a:solidFill>
                  <a:schemeClr val="tx2"/>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56" name="Line 121"/>
              <p:cNvSpPr>
                <a:spLocks noChangeShapeType="1"/>
              </p:cNvSpPr>
              <p:nvPr userDrawn="1"/>
            </p:nvSpPr>
            <p:spPr bwMode="auto">
              <a:xfrm rot="10800000">
                <a:off x="9029700" y="6794501"/>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57" name="Line 139"/>
              <p:cNvSpPr>
                <a:spLocks noChangeShapeType="1"/>
              </p:cNvSpPr>
              <p:nvPr userDrawn="1"/>
            </p:nvSpPr>
            <p:spPr bwMode="auto">
              <a:xfrm rot="10800000">
                <a:off x="-1588" y="6794501"/>
                <a:ext cx="86106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58" name="Line 140"/>
              <p:cNvSpPr>
                <a:spLocks noChangeShapeType="1"/>
              </p:cNvSpPr>
              <p:nvPr userDrawn="1"/>
            </p:nvSpPr>
            <p:spPr bwMode="auto">
              <a:xfrm rot="10800000">
                <a:off x="8609012" y="6794501"/>
                <a:ext cx="38100" cy="0"/>
              </a:xfrm>
              <a:prstGeom prst="line">
                <a:avLst/>
              </a:prstGeom>
              <a:noFill/>
              <a:ln w="38100">
                <a:solidFill>
                  <a:srgbClr val="072A5E"/>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59" name="Line 146"/>
              <p:cNvSpPr>
                <a:spLocks noChangeShapeType="1"/>
              </p:cNvSpPr>
              <p:nvPr userDrawn="1"/>
            </p:nvSpPr>
            <p:spPr bwMode="auto">
              <a:xfrm rot="10800000">
                <a:off x="8659812" y="6794501"/>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sp>
            <p:nvSpPr>
              <p:cNvPr id="60" name="Line 150"/>
              <p:cNvSpPr>
                <a:spLocks noChangeShapeType="1"/>
              </p:cNvSpPr>
              <p:nvPr userDrawn="1"/>
            </p:nvSpPr>
            <p:spPr bwMode="auto">
              <a:xfrm rot="10800000">
                <a:off x="8786812" y="6794501"/>
                <a:ext cx="38100" cy="0"/>
              </a:xfrm>
              <a:prstGeom prst="line">
                <a:avLst/>
              </a:prstGeom>
              <a:noFill/>
              <a:ln w="38100">
                <a:solidFill>
                  <a:srgbClr val="C1B05C"/>
                </a:solidFill>
                <a:round/>
                <a:headEnd/>
                <a:tailEnd/>
              </a:ln>
              <a:effectLst/>
            </p:spPr>
            <p:txBody>
              <a:bodyPr/>
              <a:lstStyle/>
              <a:p>
                <a:pPr fontAlgn="base">
                  <a:spcBef>
                    <a:spcPct val="0"/>
                  </a:spcBef>
                  <a:spcAft>
                    <a:spcPct val="0"/>
                  </a:spcAft>
                  <a:buClrTx/>
                  <a:buFontTx/>
                  <a:buNone/>
                  <a:defRPr/>
                </a:pPr>
                <a:endParaRPr lang="en-US" sz="1350" kern="1200">
                  <a:latin typeface="Arial" charset="0"/>
                  <a:ea typeface="+mn-ea"/>
                  <a:cs typeface="+mn-cs"/>
                </a:endParaRPr>
              </a:p>
            </p:txBody>
          </p:sp>
        </p:grpSp>
      </p:grpSp>
      <p:sp>
        <p:nvSpPr>
          <p:cNvPr id="51" name="TextBox 50"/>
          <p:cNvSpPr txBox="1"/>
          <p:nvPr userDrawn="1"/>
        </p:nvSpPr>
        <p:spPr>
          <a:xfrm>
            <a:off x="1837190" y="95377"/>
            <a:ext cx="4128053" cy="184666"/>
          </a:xfrm>
          <a:prstGeom prst="rect">
            <a:avLst/>
          </a:prstGeom>
          <a:noFill/>
        </p:spPr>
        <p:txBody>
          <a:bodyPr wrap="none" rtlCol="0">
            <a:spAutoFit/>
          </a:bodyPr>
          <a:lstStyle/>
          <a:p>
            <a:pPr fontAlgn="base">
              <a:spcBef>
                <a:spcPct val="0"/>
              </a:spcBef>
              <a:spcAft>
                <a:spcPct val="0"/>
              </a:spcAft>
              <a:buClrTx/>
              <a:buFontTx/>
              <a:buNone/>
            </a:pPr>
            <a:r>
              <a:rPr lang="en-US" sz="600" kern="1200" dirty="0">
                <a:latin typeface="Arial" charset="0"/>
                <a:ea typeface="+mn-ea"/>
                <a:cs typeface="+mn-cs"/>
              </a:rPr>
              <a:t>© 2014 University of Pittsburgh and Daniel J. Buysse, MD. May not be used or reproduced without prior agreement.</a:t>
            </a:r>
          </a:p>
        </p:txBody>
      </p:sp>
    </p:spTree>
    <p:extLst>
      <p:ext uri="{BB962C8B-B14F-4D97-AF65-F5344CB8AC3E}">
        <p14:creationId xmlns:p14="http://schemas.microsoft.com/office/powerpoint/2010/main" val="119657815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spd="med"/>
  <p:txStyles>
    <p:titleStyle>
      <a:lvl1pPr algn="l" rtl="0" eaLnBrk="0" fontAlgn="base" hangingPunct="0">
        <a:spcBef>
          <a:spcPct val="0"/>
        </a:spcBef>
        <a:spcAft>
          <a:spcPct val="0"/>
        </a:spcAft>
        <a:defRPr sz="2250">
          <a:solidFill>
            <a:srgbClr val="072A5E"/>
          </a:solidFill>
          <a:latin typeface="+mj-lt"/>
          <a:ea typeface="+mj-ea"/>
          <a:cs typeface="+mj-cs"/>
        </a:defRPr>
      </a:lvl1pPr>
      <a:lvl2pPr algn="l" rtl="0" eaLnBrk="0" fontAlgn="base" hangingPunct="0">
        <a:spcBef>
          <a:spcPct val="0"/>
        </a:spcBef>
        <a:spcAft>
          <a:spcPct val="0"/>
        </a:spcAft>
        <a:defRPr sz="2250">
          <a:solidFill>
            <a:srgbClr val="072A5E"/>
          </a:solidFill>
          <a:latin typeface="Lucida Sans" pitchFamily="34" charset="0"/>
        </a:defRPr>
      </a:lvl2pPr>
      <a:lvl3pPr algn="l" rtl="0" eaLnBrk="0" fontAlgn="base" hangingPunct="0">
        <a:spcBef>
          <a:spcPct val="0"/>
        </a:spcBef>
        <a:spcAft>
          <a:spcPct val="0"/>
        </a:spcAft>
        <a:defRPr sz="2250">
          <a:solidFill>
            <a:srgbClr val="072A5E"/>
          </a:solidFill>
          <a:latin typeface="Lucida Sans" pitchFamily="34" charset="0"/>
        </a:defRPr>
      </a:lvl3pPr>
      <a:lvl4pPr algn="l" rtl="0" eaLnBrk="0" fontAlgn="base" hangingPunct="0">
        <a:spcBef>
          <a:spcPct val="0"/>
        </a:spcBef>
        <a:spcAft>
          <a:spcPct val="0"/>
        </a:spcAft>
        <a:defRPr sz="2250">
          <a:solidFill>
            <a:srgbClr val="072A5E"/>
          </a:solidFill>
          <a:latin typeface="Lucida Sans" pitchFamily="34" charset="0"/>
        </a:defRPr>
      </a:lvl4pPr>
      <a:lvl5pPr algn="l" rtl="0" eaLnBrk="0" fontAlgn="base" hangingPunct="0">
        <a:spcBef>
          <a:spcPct val="0"/>
        </a:spcBef>
        <a:spcAft>
          <a:spcPct val="0"/>
        </a:spcAft>
        <a:defRPr sz="2250">
          <a:solidFill>
            <a:srgbClr val="072A5E"/>
          </a:solidFill>
          <a:latin typeface="Lucida Sans" pitchFamily="34" charset="0"/>
        </a:defRPr>
      </a:lvl5pPr>
      <a:lvl6pPr marL="342900" algn="l" rtl="0" fontAlgn="base">
        <a:spcBef>
          <a:spcPct val="0"/>
        </a:spcBef>
        <a:spcAft>
          <a:spcPct val="0"/>
        </a:spcAft>
        <a:defRPr sz="2250">
          <a:solidFill>
            <a:srgbClr val="072A5E"/>
          </a:solidFill>
          <a:latin typeface="Lucida Sans" pitchFamily="34" charset="0"/>
        </a:defRPr>
      </a:lvl6pPr>
      <a:lvl7pPr marL="685800" algn="l" rtl="0" fontAlgn="base">
        <a:spcBef>
          <a:spcPct val="0"/>
        </a:spcBef>
        <a:spcAft>
          <a:spcPct val="0"/>
        </a:spcAft>
        <a:defRPr sz="2250">
          <a:solidFill>
            <a:srgbClr val="072A5E"/>
          </a:solidFill>
          <a:latin typeface="Lucida Sans" pitchFamily="34" charset="0"/>
        </a:defRPr>
      </a:lvl7pPr>
      <a:lvl8pPr marL="1028700" algn="l" rtl="0" fontAlgn="base">
        <a:spcBef>
          <a:spcPct val="0"/>
        </a:spcBef>
        <a:spcAft>
          <a:spcPct val="0"/>
        </a:spcAft>
        <a:defRPr sz="2250">
          <a:solidFill>
            <a:srgbClr val="072A5E"/>
          </a:solidFill>
          <a:latin typeface="Lucida Sans" pitchFamily="34" charset="0"/>
        </a:defRPr>
      </a:lvl8pPr>
      <a:lvl9pPr marL="1371600" algn="l" rtl="0" fontAlgn="base">
        <a:spcBef>
          <a:spcPct val="0"/>
        </a:spcBef>
        <a:spcAft>
          <a:spcPct val="0"/>
        </a:spcAft>
        <a:defRPr sz="2250">
          <a:solidFill>
            <a:srgbClr val="072A5E"/>
          </a:solidFill>
          <a:latin typeface="Lucida Sans" pitchFamily="34" charset="0"/>
        </a:defRPr>
      </a:lvl9pPr>
    </p:titleStyle>
    <p:bodyStyle>
      <a:lvl1pPr marL="257175" indent="-257175" algn="l" rtl="0" eaLnBrk="0" fontAlgn="base" hangingPunct="0">
        <a:spcBef>
          <a:spcPct val="20000"/>
        </a:spcBef>
        <a:spcAft>
          <a:spcPct val="0"/>
        </a:spcAft>
        <a:buClr>
          <a:srgbClr val="C1B05C"/>
        </a:buClr>
        <a:buFont typeface="Wingdings" pitchFamily="2" charset="2"/>
        <a:buChar char="§"/>
        <a:defRPr sz="2100">
          <a:solidFill>
            <a:schemeClr val="tx1"/>
          </a:solidFill>
          <a:latin typeface="Palatino Linotype" pitchFamily="18" charset="0"/>
          <a:ea typeface="+mn-ea"/>
          <a:cs typeface="+mn-cs"/>
        </a:defRPr>
      </a:lvl1pPr>
      <a:lvl2pPr marL="557213" indent="-214313" algn="l" rtl="0" eaLnBrk="0" fontAlgn="base" hangingPunct="0">
        <a:spcBef>
          <a:spcPct val="20000"/>
        </a:spcBef>
        <a:spcAft>
          <a:spcPct val="0"/>
        </a:spcAft>
        <a:buClr>
          <a:srgbClr val="072A5E"/>
        </a:buClr>
        <a:buFont typeface="Wingdings" pitchFamily="2" charset="2"/>
        <a:buChar char="§"/>
        <a:defRPr sz="1800">
          <a:solidFill>
            <a:schemeClr val="tx1"/>
          </a:solidFill>
          <a:latin typeface="Palatino Linotype" pitchFamily="18" charset="0"/>
        </a:defRPr>
      </a:lvl2pPr>
      <a:lvl3pPr marL="857250" indent="-171450" algn="l" rtl="0" eaLnBrk="0" fontAlgn="base" hangingPunct="0">
        <a:spcBef>
          <a:spcPct val="20000"/>
        </a:spcBef>
        <a:spcAft>
          <a:spcPct val="0"/>
        </a:spcAft>
        <a:buClr>
          <a:srgbClr val="C1B05C"/>
        </a:buClr>
        <a:buSzPct val="50000"/>
        <a:buFont typeface="Wingdings" pitchFamily="2" charset="2"/>
        <a:buChar char="q"/>
        <a:defRPr sz="1650">
          <a:solidFill>
            <a:schemeClr val="tx1"/>
          </a:solidFill>
          <a:latin typeface="Palatino Linotype" pitchFamily="18" charset="0"/>
        </a:defRPr>
      </a:lvl3pPr>
      <a:lvl4pPr marL="1200150" indent="-171450" algn="l" rtl="0" eaLnBrk="0" fontAlgn="base" hangingPunct="0">
        <a:spcBef>
          <a:spcPct val="20000"/>
        </a:spcBef>
        <a:spcAft>
          <a:spcPct val="0"/>
        </a:spcAft>
        <a:buClr>
          <a:srgbClr val="CC9900"/>
        </a:buClr>
        <a:buFont typeface="Wingdings" pitchFamily="2" charset="2"/>
        <a:buChar char="q"/>
        <a:defRPr sz="1500">
          <a:solidFill>
            <a:schemeClr val="tx1"/>
          </a:solidFill>
          <a:latin typeface="+mn-lt"/>
        </a:defRPr>
      </a:lvl4pPr>
      <a:lvl5pPr marL="1543050" indent="-171450" algn="l" rtl="0" eaLnBrk="0" fontAlgn="base" hangingPunct="0">
        <a:spcBef>
          <a:spcPct val="20000"/>
        </a:spcBef>
        <a:spcAft>
          <a:spcPct val="0"/>
        </a:spcAft>
        <a:buClr>
          <a:srgbClr val="CC9900"/>
        </a:buClr>
        <a:buFont typeface="Wingdings" pitchFamily="2" charset="2"/>
        <a:buChar char="q"/>
        <a:defRPr sz="1500">
          <a:solidFill>
            <a:schemeClr val="tx1"/>
          </a:solidFill>
          <a:latin typeface="+mn-lt"/>
        </a:defRPr>
      </a:lvl5pPr>
      <a:lvl6pPr marL="1885950" indent="-171450" algn="l" rtl="0" fontAlgn="base">
        <a:spcBef>
          <a:spcPct val="20000"/>
        </a:spcBef>
        <a:spcAft>
          <a:spcPct val="0"/>
        </a:spcAft>
        <a:buClr>
          <a:srgbClr val="CC9900"/>
        </a:buClr>
        <a:buFont typeface="Wingdings" pitchFamily="2" charset="2"/>
        <a:buChar char="q"/>
        <a:defRPr sz="1500">
          <a:solidFill>
            <a:schemeClr val="tx1"/>
          </a:solidFill>
          <a:latin typeface="+mn-lt"/>
        </a:defRPr>
      </a:lvl6pPr>
      <a:lvl7pPr marL="2228850" indent="-171450" algn="l" rtl="0" fontAlgn="base">
        <a:spcBef>
          <a:spcPct val="20000"/>
        </a:spcBef>
        <a:spcAft>
          <a:spcPct val="0"/>
        </a:spcAft>
        <a:buClr>
          <a:srgbClr val="CC9900"/>
        </a:buClr>
        <a:buFont typeface="Wingdings" pitchFamily="2" charset="2"/>
        <a:buChar char="q"/>
        <a:defRPr sz="1500">
          <a:solidFill>
            <a:schemeClr val="tx1"/>
          </a:solidFill>
          <a:latin typeface="+mn-lt"/>
        </a:defRPr>
      </a:lvl7pPr>
      <a:lvl8pPr marL="2571750" indent="-171450" algn="l" rtl="0" fontAlgn="base">
        <a:spcBef>
          <a:spcPct val="20000"/>
        </a:spcBef>
        <a:spcAft>
          <a:spcPct val="0"/>
        </a:spcAft>
        <a:buClr>
          <a:srgbClr val="CC9900"/>
        </a:buClr>
        <a:buFont typeface="Wingdings" pitchFamily="2" charset="2"/>
        <a:buChar char="q"/>
        <a:defRPr sz="1500">
          <a:solidFill>
            <a:schemeClr val="tx1"/>
          </a:solidFill>
          <a:latin typeface="+mn-lt"/>
        </a:defRPr>
      </a:lvl8pPr>
      <a:lvl9pPr marL="2914650" indent="-171450" algn="l" rtl="0" fontAlgn="base">
        <a:spcBef>
          <a:spcPct val="20000"/>
        </a:spcBef>
        <a:spcAft>
          <a:spcPct val="0"/>
        </a:spcAft>
        <a:buClr>
          <a:srgbClr val="CC9900"/>
        </a:buClr>
        <a:buFont typeface="Wingdings" pitchFamily="2" charset="2"/>
        <a:buChar char="q"/>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xmlns="" id="{1E48163F-A1B9-497C-BD07-0FB66D9C962A}"/>
              </a:ext>
            </a:extLst>
          </p:cNvPr>
          <p:cNvSpPr>
            <a:spLocks noGrp="1" noChangeArrowheads="1"/>
          </p:cNvSpPr>
          <p:nvPr>
            <p:ph type="title"/>
          </p:nvPr>
        </p:nvSpPr>
        <p:spPr bwMode="auto">
          <a:xfrm>
            <a:off x="457201" y="205979"/>
            <a:ext cx="8226425" cy="85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xmlns="" id="{A7D6B10B-FF4B-4D3F-BE4C-DDF123220396}"/>
              </a:ext>
            </a:extLst>
          </p:cNvPr>
          <p:cNvSpPr>
            <a:spLocks noGrp="1" noChangeArrowheads="1"/>
          </p:cNvSpPr>
          <p:nvPr>
            <p:ph type="body" idx="1"/>
          </p:nvPr>
        </p:nvSpPr>
        <p:spPr bwMode="auto">
          <a:xfrm>
            <a:off x="457201" y="1200151"/>
            <a:ext cx="8226425" cy="339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9" name="Rectangle 5">
            <a:extLst>
              <a:ext uri="{FF2B5EF4-FFF2-40B4-BE49-F238E27FC236}">
                <a16:creationId xmlns:a16="http://schemas.microsoft.com/office/drawing/2014/main" xmlns="" id="{BF50204B-1C0A-4AF9-8185-D36DAD1BB227}"/>
              </a:ext>
            </a:extLst>
          </p:cNvPr>
          <p:cNvSpPr>
            <a:spLocks noGrp="1" noChangeArrowheads="1"/>
          </p:cNvSpPr>
          <p:nvPr>
            <p:ph type="sldNum"/>
          </p:nvPr>
        </p:nvSpPr>
        <p:spPr bwMode="auto">
          <a:xfrm>
            <a:off x="6934201" y="4800600"/>
            <a:ext cx="2130425" cy="2857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spcBef>
                <a:spcPct val="0"/>
              </a:spcBef>
              <a:buClr>
                <a:srgbClr val="000000"/>
              </a:buClr>
              <a:buSzPct val="100000"/>
              <a:buFont typeface="Arial" panose="020B0604020202020204" pitchFamily="34" charset="0"/>
              <a:buNone/>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050" b="1">
                <a:solidFill>
                  <a:schemeClr val="bg1"/>
                </a:solidFill>
                <a:latin typeface="Georgia" panose="02040502050405020303" pitchFamily="18" charset="0"/>
                <a:ea typeface="Lucida Sans Unicode" panose="020B0602030504020204" pitchFamily="34" charset="0"/>
              </a:defRPr>
            </a:lvl1pPr>
          </a:lstStyle>
          <a:p>
            <a:pPr fontAlgn="base">
              <a:spcAft>
                <a:spcPct val="0"/>
              </a:spcAft>
              <a:defRPr/>
            </a:pPr>
            <a:fld id="{8FB8469A-1388-45F8-8BB4-E697BFB1D88F}" type="slidenum">
              <a:rPr lang="en-GB" altLang="en-US" kern="1200">
                <a:solidFill>
                  <a:srgbClr val="FFFFFF"/>
                </a:solidFill>
                <a:cs typeface="Lucida Sans Unicode"/>
              </a:rPr>
              <a:pPr fontAlgn="base">
                <a:spcAft>
                  <a:spcPct val="0"/>
                </a:spcAft>
                <a:defRPr/>
              </a:pPr>
              <a:t>‹#›</a:t>
            </a:fld>
            <a:endParaRPr lang="en-GB" altLang="en-US" kern="1200">
              <a:solidFill>
                <a:srgbClr val="FFFFFF"/>
              </a:solidFill>
              <a:cs typeface="Lucida Sans Unicode"/>
            </a:endParaRPr>
          </a:p>
        </p:txBody>
      </p:sp>
    </p:spTree>
    <p:extLst>
      <p:ext uri="{BB962C8B-B14F-4D97-AF65-F5344CB8AC3E}">
        <p14:creationId xmlns:p14="http://schemas.microsoft.com/office/powerpoint/2010/main" val="134390693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ftr="0" dt="0"/>
  <p:txStyles>
    <p:titleStyle>
      <a:lvl1pPr algn="ctr" defTabSz="342900" rtl="0" eaLnBrk="0" fontAlgn="base" hangingPunct="0">
        <a:lnSpc>
          <a:spcPct val="87000"/>
        </a:lnSpc>
        <a:spcBef>
          <a:spcPct val="0"/>
        </a:spcBef>
        <a:spcAft>
          <a:spcPct val="0"/>
        </a:spcAft>
        <a:buClr>
          <a:srgbClr val="000000"/>
        </a:buClr>
        <a:buSzPct val="100000"/>
        <a:buFont typeface="Arial" panose="020B0604020202020204" pitchFamily="34" charset="0"/>
        <a:defRPr sz="3000">
          <a:solidFill>
            <a:srgbClr val="003B3A"/>
          </a:solidFill>
          <a:latin typeface="+mj-lt"/>
          <a:ea typeface="Lucida Sans Unicode" pitchFamily="34" charset="0"/>
          <a:cs typeface="+mj-cs"/>
        </a:defRPr>
      </a:lvl1pPr>
      <a:lvl2pPr algn="ctr" defTabSz="342900" rtl="0" eaLnBrk="0" fontAlgn="base" hangingPunct="0">
        <a:lnSpc>
          <a:spcPct val="87000"/>
        </a:lnSpc>
        <a:spcBef>
          <a:spcPct val="0"/>
        </a:spcBef>
        <a:spcAft>
          <a:spcPct val="0"/>
        </a:spcAft>
        <a:buClr>
          <a:srgbClr val="000000"/>
        </a:buClr>
        <a:buSzPct val="100000"/>
        <a:buFont typeface="Arial" panose="020B0604020202020204" pitchFamily="34" charset="0"/>
        <a:defRPr sz="3000">
          <a:solidFill>
            <a:srgbClr val="003B3A"/>
          </a:solidFill>
          <a:latin typeface="Georgia" pitchFamily="18" charset="0"/>
          <a:ea typeface="Lucida Sans Unicode" pitchFamily="34" charset="0"/>
          <a:cs typeface="Lucida Sans Unicode" pitchFamily="34" charset="0"/>
        </a:defRPr>
      </a:lvl2pPr>
      <a:lvl3pPr algn="ctr" defTabSz="342900" rtl="0" eaLnBrk="0" fontAlgn="base" hangingPunct="0">
        <a:lnSpc>
          <a:spcPct val="87000"/>
        </a:lnSpc>
        <a:spcBef>
          <a:spcPct val="0"/>
        </a:spcBef>
        <a:spcAft>
          <a:spcPct val="0"/>
        </a:spcAft>
        <a:buClr>
          <a:srgbClr val="000000"/>
        </a:buClr>
        <a:buSzPct val="100000"/>
        <a:buFont typeface="Arial" panose="020B0604020202020204" pitchFamily="34" charset="0"/>
        <a:defRPr sz="3000">
          <a:solidFill>
            <a:srgbClr val="003B3A"/>
          </a:solidFill>
          <a:latin typeface="Georgia" pitchFamily="18" charset="0"/>
          <a:ea typeface="Lucida Sans Unicode" pitchFamily="34" charset="0"/>
          <a:cs typeface="Lucida Sans Unicode" pitchFamily="34" charset="0"/>
        </a:defRPr>
      </a:lvl3pPr>
      <a:lvl4pPr algn="ctr" defTabSz="342900" rtl="0" eaLnBrk="0" fontAlgn="base" hangingPunct="0">
        <a:lnSpc>
          <a:spcPct val="87000"/>
        </a:lnSpc>
        <a:spcBef>
          <a:spcPct val="0"/>
        </a:spcBef>
        <a:spcAft>
          <a:spcPct val="0"/>
        </a:spcAft>
        <a:buClr>
          <a:srgbClr val="000000"/>
        </a:buClr>
        <a:buSzPct val="100000"/>
        <a:buFont typeface="Arial" panose="020B0604020202020204" pitchFamily="34" charset="0"/>
        <a:defRPr sz="3000">
          <a:solidFill>
            <a:srgbClr val="003B3A"/>
          </a:solidFill>
          <a:latin typeface="Georgia" pitchFamily="18" charset="0"/>
          <a:ea typeface="Lucida Sans Unicode" pitchFamily="34" charset="0"/>
          <a:cs typeface="Lucida Sans Unicode" pitchFamily="34" charset="0"/>
        </a:defRPr>
      </a:lvl4pPr>
      <a:lvl5pPr algn="ctr" defTabSz="342900" rtl="0" eaLnBrk="0" fontAlgn="base" hangingPunct="0">
        <a:lnSpc>
          <a:spcPct val="87000"/>
        </a:lnSpc>
        <a:spcBef>
          <a:spcPct val="0"/>
        </a:spcBef>
        <a:spcAft>
          <a:spcPct val="0"/>
        </a:spcAft>
        <a:buClr>
          <a:srgbClr val="000000"/>
        </a:buClr>
        <a:buSzPct val="100000"/>
        <a:buFont typeface="Arial" panose="020B0604020202020204" pitchFamily="34" charset="0"/>
        <a:defRPr sz="3000">
          <a:solidFill>
            <a:srgbClr val="003B3A"/>
          </a:solidFill>
          <a:latin typeface="Georgia" pitchFamily="18" charset="0"/>
          <a:ea typeface="Lucida Sans Unicode" pitchFamily="34" charset="0"/>
          <a:cs typeface="Lucida Sans Unicode" pitchFamily="34" charset="0"/>
        </a:defRPr>
      </a:lvl5pPr>
      <a:lvl6pPr marL="342900" algn="ctr" defTabSz="342900" rtl="0" fontAlgn="base">
        <a:lnSpc>
          <a:spcPct val="87000"/>
        </a:lnSpc>
        <a:spcBef>
          <a:spcPct val="0"/>
        </a:spcBef>
        <a:spcAft>
          <a:spcPct val="0"/>
        </a:spcAft>
        <a:buClr>
          <a:srgbClr val="000000"/>
        </a:buClr>
        <a:buSzPct val="100000"/>
        <a:buFont typeface="Arial" charset="0"/>
        <a:defRPr sz="3300">
          <a:solidFill>
            <a:srgbClr val="000000"/>
          </a:solidFill>
          <a:latin typeface="Arial" charset="0"/>
          <a:cs typeface="Lucida Sans Unicode" pitchFamily="34" charset="0"/>
        </a:defRPr>
      </a:lvl6pPr>
      <a:lvl7pPr marL="685800" algn="ctr" defTabSz="342900" rtl="0" fontAlgn="base">
        <a:lnSpc>
          <a:spcPct val="87000"/>
        </a:lnSpc>
        <a:spcBef>
          <a:spcPct val="0"/>
        </a:spcBef>
        <a:spcAft>
          <a:spcPct val="0"/>
        </a:spcAft>
        <a:buClr>
          <a:srgbClr val="000000"/>
        </a:buClr>
        <a:buSzPct val="100000"/>
        <a:buFont typeface="Arial" charset="0"/>
        <a:defRPr sz="3300">
          <a:solidFill>
            <a:srgbClr val="000000"/>
          </a:solidFill>
          <a:latin typeface="Arial" charset="0"/>
          <a:cs typeface="Lucida Sans Unicode" pitchFamily="34" charset="0"/>
        </a:defRPr>
      </a:lvl7pPr>
      <a:lvl8pPr marL="1028700" algn="ctr" defTabSz="342900" rtl="0" fontAlgn="base">
        <a:lnSpc>
          <a:spcPct val="87000"/>
        </a:lnSpc>
        <a:spcBef>
          <a:spcPct val="0"/>
        </a:spcBef>
        <a:spcAft>
          <a:spcPct val="0"/>
        </a:spcAft>
        <a:buClr>
          <a:srgbClr val="000000"/>
        </a:buClr>
        <a:buSzPct val="100000"/>
        <a:buFont typeface="Arial" charset="0"/>
        <a:defRPr sz="3300">
          <a:solidFill>
            <a:srgbClr val="000000"/>
          </a:solidFill>
          <a:latin typeface="Arial" charset="0"/>
          <a:cs typeface="Lucida Sans Unicode" pitchFamily="34" charset="0"/>
        </a:defRPr>
      </a:lvl8pPr>
      <a:lvl9pPr marL="1371600" algn="ctr" defTabSz="342900" rtl="0" fontAlgn="base">
        <a:lnSpc>
          <a:spcPct val="87000"/>
        </a:lnSpc>
        <a:spcBef>
          <a:spcPct val="0"/>
        </a:spcBef>
        <a:spcAft>
          <a:spcPct val="0"/>
        </a:spcAft>
        <a:buClr>
          <a:srgbClr val="000000"/>
        </a:buClr>
        <a:buSzPct val="100000"/>
        <a:buFont typeface="Arial" charset="0"/>
        <a:defRPr sz="3300">
          <a:solidFill>
            <a:srgbClr val="000000"/>
          </a:solidFill>
          <a:latin typeface="Arial" charset="0"/>
          <a:cs typeface="Lucida Sans Unicode" pitchFamily="34" charset="0"/>
        </a:defRPr>
      </a:lvl9pPr>
    </p:titleStyle>
    <p:bodyStyle>
      <a:lvl1pPr marL="254794" indent="-254794" algn="l" defTabSz="342900" rtl="0" eaLnBrk="0" fontAlgn="base" hangingPunct="0">
        <a:lnSpc>
          <a:spcPct val="87000"/>
        </a:lnSpc>
        <a:spcBef>
          <a:spcPts val="600"/>
        </a:spcBef>
        <a:spcAft>
          <a:spcPct val="0"/>
        </a:spcAft>
        <a:buClr>
          <a:srgbClr val="000000"/>
        </a:buClr>
        <a:buSzPct val="100000"/>
        <a:buFont typeface="Arial" panose="020B0604020202020204" pitchFamily="34" charset="0"/>
        <a:buChar char="•"/>
        <a:defRPr sz="2250">
          <a:solidFill>
            <a:srgbClr val="000000"/>
          </a:solidFill>
          <a:latin typeface="+mn-lt"/>
          <a:ea typeface="Lucida Sans Unicode" pitchFamily="34" charset="0"/>
          <a:cs typeface="+mn-cs"/>
        </a:defRPr>
      </a:lvl1pPr>
      <a:lvl2pPr marL="554831" indent="-211931" algn="l" defTabSz="342900" rtl="0" eaLnBrk="0" fontAlgn="base" hangingPunct="0">
        <a:lnSpc>
          <a:spcPct val="87000"/>
        </a:lnSpc>
        <a:spcBef>
          <a:spcPts val="525"/>
        </a:spcBef>
        <a:spcAft>
          <a:spcPct val="0"/>
        </a:spcAft>
        <a:buClr>
          <a:srgbClr val="000000"/>
        </a:buClr>
        <a:buSzPct val="100000"/>
        <a:buFont typeface="Arial" panose="020B0604020202020204" pitchFamily="34" charset="0"/>
        <a:buChar char="–"/>
        <a:defRPr sz="1800">
          <a:solidFill>
            <a:srgbClr val="000000"/>
          </a:solidFill>
          <a:latin typeface="+mn-lt"/>
          <a:ea typeface="Lucida Sans Unicode" pitchFamily="34" charset="0"/>
          <a:cs typeface="+mn-cs"/>
        </a:defRPr>
      </a:lvl2pPr>
      <a:lvl3pPr marL="857250" indent="-171450" algn="l" defTabSz="342900" rtl="0" eaLnBrk="0" fontAlgn="base" hangingPunct="0">
        <a:lnSpc>
          <a:spcPct val="87000"/>
        </a:lnSpc>
        <a:spcBef>
          <a:spcPts val="450"/>
        </a:spcBef>
        <a:spcAft>
          <a:spcPct val="0"/>
        </a:spcAft>
        <a:buClr>
          <a:srgbClr val="000000"/>
        </a:buClr>
        <a:buSzPct val="100000"/>
        <a:buFont typeface="Arial" panose="020B0604020202020204" pitchFamily="34" charset="0"/>
        <a:buChar char="•"/>
        <a:defRPr sz="1650">
          <a:solidFill>
            <a:srgbClr val="000000"/>
          </a:solidFill>
          <a:latin typeface="+mn-lt"/>
          <a:ea typeface="Lucida Sans Unicode" pitchFamily="34" charset="0"/>
          <a:cs typeface="+mn-cs"/>
        </a:defRPr>
      </a:lvl3pPr>
      <a:lvl4pPr marL="1200150" indent="-171450" algn="l" defTabSz="342900" rtl="0" eaLnBrk="0" fontAlgn="base" hangingPunct="0">
        <a:lnSpc>
          <a:spcPct val="87000"/>
        </a:lnSpc>
        <a:spcBef>
          <a:spcPts val="375"/>
        </a:spcBef>
        <a:spcAft>
          <a:spcPct val="0"/>
        </a:spcAft>
        <a:buClr>
          <a:srgbClr val="000000"/>
        </a:buClr>
        <a:buSzPct val="100000"/>
        <a:buFont typeface="Arial" panose="020B0604020202020204" pitchFamily="34" charset="0"/>
        <a:buChar char="–"/>
        <a:defRPr sz="1500">
          <a:solidFill>
            <a:srgbClr val="000000"/>
          </a:solidFill>
          <a:latin typeface="+mn-lt"/>
          <a:ea typeface="Lucida Sans Unicode" pitchFamily="34" charset="0"/>
          <a:cs typeface="+mn-cs"/>
        </a:defRPr>
      </a:lvl4pPr>
      <a:lvl5pPr marL="1543050" indent="-171450" algn="l" defTabSz="342900" rtl="0" eaLnBrk="0" fontAlgn="base" hangingPunct="0">
        <a:lnSpc>
          <a:spcPct val="87000"/>
        </a:lnSpc>
        <a:spcBef>
          <a:spcPts val="375"/>
        </a:spcBef>
        <a:spcAft>
          <a:spcPct val="0"/>
        </a:spcAft>
        <a:buClr>
          <a:srgbClr val="000000"/>
        </a:buClr>
        <a:buSzPct val="100000"/>
        <a:buFont typeface="Arial" panose="020B0604020202020204" pitchFamily="34" charset="0"/>
        <a:buChar char="»"/>
        <a:defRPr>
          <a:solidFill>
            <a:srgbClr val="000000"/>
          </a:solidFill>
          <a:latin typeface="+mn-lt"/>
          <a:ea typeface="Lucida Sans Unicode" pitchFamily="34" charset="0"/>
          <a:cs typeface="+mn-cs"/>
        </a:defRPr>
      </a:lvl5pPr>
      <a:lvl6pPr marL="1885950" indent="-171450" algn="l" defTabSz="342900" rtl="0" fontAlgn="base">
        <a:lnSpc>
          <a:spcPct val="87000"/>
        </a:lnSpc>
        <a:spcBef>
          <a:spcPts val="375"/>
        </a:spcBef>
        <a:spcAft>
          <a:spcPct val="0"/>
        </a:spcAft>
        <a:buClr>
          <a:srgbClr val="000000"/>
        </a:buClr>
        <a:buSzPct val="100000"/>
        <a:buFont typeface="Arial" charset="0"/>
        <a:buChar char="»"/>
        <a:defRPr>
          <a:solidFill>
            <a:srgbClr val="000000"/>
          </a:solidFill>
          <a:latin typeface="+mn-lt"/>
          <a:cs typeface="+mn-cs"/>
        </a:defRPr>
      </a:lvl6pPr>
      <a:lvl7pPr marL="2228850" indent="-171450" algn="l" defTabSz="342900" rtl="0" fontAlgn="base">
        <a:lnSpc>
          <a:spcPct val="87000"/>
        </a:lnSpc>
        <a:spcBef>
          <a:spcPts val="375"/>
        </a:spcBef>
        <a:spcAft>
          <a:spcPct val="0"/>
        </a:spcAft>
        <a:buClr>
          <a:srgbClr val="000000"/>
        </a:buClr>
        <a:buSzPct val="100000"/>
        <a:buFont typeface="Arial" charset="0"/>
        <a:buChar char="»"/>
        <a:defRPr>
          <a:solidFill>
            <a:srgbClr val="000000"/>
          </a:solidFill>
          <a:latin typeface="+mn-lt"/>
          <a:cs typeface="+mn-cs"/>
        </a:defRPr>
      </a:lvl7pPr>
      <a:lvl8pPr marL="2571750" indent="-171450" algn="l" defTabSz="342900" rtl="0" fontAlgn="base">
        <a:lnSpc>
          <a:spcPct val="87000"/>
        </a:lnSpc>
        <a:spcBef>
          <a:spcPts val="375"/>
        </a:spcBef>
        <a:spcAft>
          <a:spcPct val="0"/>
        </a:spcAft>
        <a:buClr>
          <a:srgbClr val="000000"/>
        </a:buClr>
        <a:buSzPct val="100000"/>
        <a:buFont typeface="Arial" charset="0"/>
        <a:buChar char="»"/>
        <a:defRPr>
          <a:solidFill>
            <a:srgbClr val="000000"/>
          </a:solidFill>
          <a:latin typeface="+mn-lt"/>
          <a:cs typeface="+mn-cs"/>
        </a:defRPr>
      </a:lvl8pPr>
      <a:lvl9pPr marL="2914650" indent="-171450" algn="l" defTabSz="342900" rtl="0" fontAlgn="base">
        <a:lnSpc>
          <a:spcPct val="87000"/>
        </a:lnSpc>
        <a:spcBef>
          <a:spcPts val="375"/>
        </a:spcBef>
        <a:spcAft>
          <a:spcPct val="0"/>
        </a:spcAft>
        <a:buClr>
          <a:srgbClr val="000000"/>
        </a:buClr>
        <a:buSzPct val="100000"/>
        <a:buFont typeface="Arial" charset="0"/>
        <a:buChar char="»"/>
        <a:defRPr>
          <a:solidFill>
            <a:srgbClr val="000000"/>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xmlns="" id="{1E48163F-A1B9-497C-BD07-0FB66D9C962A}"/>
              </a:ext>
            </a:extLst>
          </p:cNvPr>
          <p:cNvSpPr>
            <a:spLocks noGrp="1" noChangeArrowheads="1"/>
          </p:cNvSpPr>
          <p:nvPr>
            <p:ph type="title"/>
          </p:nvPr>
        </p:nvSpPr>
        <p:spPr bwMode="auto">
          <a:xfrm>
            <a:off x="457201" y="205979"/>
            <a:ext cx="8226425" cy="85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xmlns="" id="{A7D6B10B-FF4B-4D3F-BE4C-DDF123220396}"/>
              </a:ext>
            </a:extLst>
          </p:cNvPr>
          <p:cNvSpPr>
            <a:spLocks noGrp="1" noChangeArrowheads="1"/>
          </p:cNvSpPr>
          <p:nvPr>
            <p:ph type="body" idx="1"/>
          </p:nvPr>
        </p:nvSpPr>
        <p:spPr bwMode="auto">
          <a:xfrm>
            <a:off x="457201" y="1200151"/>
            <a:ext cx="8226425" cy="339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9" name="Rectangle 5">
            <a:extLst>
              <a:ext uri="{FF2B5EF4-FFF2-40B4-BE49-F238E27FC236}">
                <a16:creationId xmlns:a16="http://schemas.microsoft.com/office/drawing/2014/main" xmlns="" id="{BF50204B-1C0A-4AF9-8185-D36DAD1BB227}"/>
              </a:ext>
            </a:extLst>
          </p:cNvPr>
          <p:cNvSpPr>
            <a:spLocks noGrp="1" noChangeArrowheads="1"/>
          </p:cNvSpPr>
          <p:nvPr>
            <p:ph type="sldNum"/>
          </p:nvPr>
        </p:nvSpPr>
        <p:spPr bwMode="auto">
          <a:xfrm>
            <a:off x="6934201" y="4800600"/>
            <a:ext cx="2130425" cy="2857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spcBef>
                <a:spcPct val="0"/>
              </a:spcBef>
              <a:buClr>
                <a:srgbClr val="000000"/>
              </a:buClr>
              <a:buSzPct val="100000"/>
              <a:buFont typeface="Arial" panose="020B0604020202020204" pitchFamily="34" charset="0"/>
              <a:buNone/>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050" b="1">
                <a:solidFill>
                  <a:schemeClr val="bg1"/>
                </a:solidFill>
                <a:latin typeface="Georgia" panose="02040502050405020303" pitchFamily="18" charset="0"/>
                <a:ea typeface="Lucida Sans Unicode" panose="020B0602030504020204" pitchFamily="34" charset="0"/>
              </a:defRPr>
            </a:lvl1pPr>
          </a:lstStyle>
          <a:p>
            <a:pPr fontAlgn="base">
              <a:spcAft>
                <a:spcPct val="0"/>
              </a:spcAft>
              <a:defRPr/>
            </a:pPr>
            <a:fld id="{8FB8469A-1388-45F8-8BB4-E697BFB1D88F}" type="slidenum">
              <a:rPr lang="en-GB" altLang="en-US" kern="1200">
                <a:solidFill>
                  <a:srgbClr val="FFFFFF"/>
                </a:solidFill>
                <a:cs typeface="Lucida Sans Unicode"/>
              </a:rPr>
              <a:pPr fontAlgn="base">
                <a:spcAft>
                  <a:spcPct val="0"/>
                </a:spcAft>
                <a:defRPr/>
              </a:pPr>
              <a:t>‹#›</a:t>
            </a:fld>
            <a:endParaRPr lang="en-GB" altLang="en-US" kern="1200">
              <a:solidFill>
                <a:srgbClr val="FFFFFF"/>
              </a:solidFill>
              <a:cs typeface="Lucida Sans Unicode"/>
            </a:endParaRPr>
          </a:p>
        </p:txBody>
      </p:sp>
    </p:spTree>
    <p:extLst>
      <p:ext uri="{BB962C8B-B14F-4D97-AF65-F5344CB8AC3E}">
        <p14:creationId xmlns:p14="http://schemas.microsoft.com/office/powerpoint/2010/main" val="101168381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hf hdr="0" ftr="0" dt="0"/>
  <p:txStyles>
    <p:titleStyle>
      <a:lvl1pPr algn="ctr" defTabSz="342900" rtl="0" eaLnBrk="0" fontAlgn="base" hangingPunct="0">
        <a:lnSpc>
          <a:spcPct val="87000"/>
        </a:lnSpc>
        <a:spcBef>
          <a:spcPct val="0"/>
        </a:spcBef>
        <a:spcAft>
          <a:spcPct val="0"/>
        </a:spcAft>
        <a:buClr>
          <a:srgbClr val="000000"/>
        </a:buClr>
        <a:buSzPct val="100000"/>
        <a:buFont typeface="Arial" panose="020B0604020202020204" pitchFamily="34" charset="0"/>
        <a:defRPr sz="3000">
          <a:solidFill>
            <a:srgbClr val="003B3A"/>
          </a:solidFill>
          <a:latin typeface="+mj-lt"/>
          <a:ea typeface="Lucida Sans Unicode" pitchFamily="34" charset="0"/>
          <a:cs typeface="+mj-cs"/>
        </a:defRPr>
      </a:lvl1pPr>
      <a:lvl2pPr algn="ctr" defTabSz="342900" rtl="0" eaLnBrk="0" fontAlgn="base" hangingPunct="0">
        <a:lnSpc>
          <a:spcPct val="87000"/>
        </a:lnSpc>
        <a:spcBef>
          <a:spcPct val="0"/>
        </a:spcBef>
        <a:spcAft>
          <a:spcPct val="0"/>
        </a:spcAft>
        <a:buClr>
          <a:srgbClr val="000000"/>
        </a:buClr>
        <a:buSzPct val="100000"/>
        <a:buFont typeface="Arial" panose="020B0604020202020204" pitchFamily="34" charset="0"/>
        <a:defRPr sz="3000">
          <a:solidFill>
            <a:srgbClr val="003B3A"/>
          </a:solidFill>
          <a:latin typeface="Georgia" pitchFamily="18" charset="0"/>
          <a:ea typeface="Lucida Sans Unicode" pitchFamily="34" charset="0"/>
          <a:cs typeface="Lucida Sans Unicode" pitchFamily="34" charset="0"/>
        </a:defRPr>
      </a:lvl2pPr>
      <a:lvl3pPr algn="ctr" defTabSz="342900" rtl="0" eaLnBrk="0" fontAlgn="base" hangingPunct="0">
        <a:lnSpc>
          <a:spcPct val="87000"/>
        </a:lnSpc>
        <a:spcBef>
          <a:spcPct val="0"/>
        </a:spcBef>
        <a:spcAft>
          <a:spcPct val="0"/>
        </a:spcAft>
        <a:buClr>
          <a:srgbClr val="000000"/>
        </a:buClr>
        <a:buSzPct val="100000"/>
        <a:buFont typeface="Arial" panose="020B0604020202020204" pitchFamily="34" charset="0"/>
        <a:defRPr sz="3000">
          <a:solidFill>
            <a:srgbClr val="003B3A"/>
          </a:solidFill>
          <a:latin typeface="Georgia" pitchFamily="18" charset="0"/>
          <a:ea typeface="Lucida Sans Unicode" pitchFamily="34" charset="0"/>
          <a:cs typeface="Lucida Sans Unicode" pitchFamily="34" charset="0"/>
        </a:defRPr>
      </a:lvl3pPr>
      <a:lvl4pPr algn="ctr" defTabSz="342900" rtl="0" eaLnBrk="0" fontAlgn="base" hangingPunct="0">
        <a:lnSpc>
          <a:spcPct val="87000"/>
        </a:lnSpc>
        <a:spcBef>
          <a:spcPct val="0"/>
        </a:spcBef>
        <a:spcAft>
          <a:spcPct val="0"/>
        </a:spcAft>
        <a:buClr>
          <a:srgbClr val="000000"/>
        </a:buClr>
        <a:buSzPct val="100000"/>
        <a:buFont typeface="Arial" panose="020B0604020202020204" pitchFamily="34" charset="0"/>
        <a:defRPr sz="3000">
          <a:solidFill>
            <a:srgbClr val="003B3A"/>
          </a:solidFill>
          <a:latin typeface="Georgia" pitchFamily="18" charset="0"/>
          <a:ea typeface="Lucida Sans Unicode" pitchFamily="34" charset="0"/>
          <a:cs typeface="Lucida Sans Unicode" pitchFamily="34" charset="0"/>
        </a:defRPr>
      </a:lvl4pPr>
      <a:lvl5pPr algn="ctr" defTabSz="342900" rtl="0" eaLnBrk="0" fontAlgn="base" hangingPunct="0">
        <a:lnSpc>
          <a:spcPct val="87000"/>
        </a:lnSpc>
        <a:spcBef>
          <a:spcPct val="0"/>
        </a:spcBef>
        <a:spcAft>
          <a:spcPct val="0"/>
        </a:spcAft>
        <a:buClr>
          <a:srgbClr val="000000"/>
        </a:buClr>
        <a:buSzPct val="100000"/>
        <a:buFont typeface="Arial" panose="020B0604020202020204" pitchFamily="34" charset="0"/>
        <a:defRPr sz="3000">
          <a:solidFill>
            <a:srgbClr val="003B3A"/>
          </a:solidFill>
          <a:latin typeface="Georgia" pitchFamily="18" charset="0"/>
          <a:ea typeface="Lucida Sans Unicode" pitchFamily="34" charset="0"/>
          <a:cs typeface="Lucida Sans Unicode" pitchFamily="34" charset="0"/>
        </a:defRPr>
      </a:lvl5pPr>
      <a:lvl6pPr marL="342900" algn="ctr" defTabSz="342900" rtl="0" fontAlgn="base">
        <a:lnSpc>
          <a:spcPct val="87000"/>
        </a:lnSpc>
        <a:spcBef>
          <a:spcPct val="0"/>
        </a:spcBef>
        <a:spcAft>
          <a:spcPct val="0"/>
        </a:spcAft>
        <a:buClr>
          <a:srgbClr val="000000"/>
        </a:buClr>
        <a:buSzPct val="100000"/>
        <a:buFont typeface="Arial" charset="0"/>
        <a:defRPr sz="3300">
          <a:solidFill>
            <a:srgbClr val="000000"/>
          </a:solidFill>
          <a:latin typeface="Arial" charset="0"/>
          <a:cs typeface="Lucida Sans Unicode" pitchFamily="34" charset="0"/>
        </a:defRPr>
      </a:lvl6pPr>
      <a:lvl7pPr marL="685800" algn="ctr" defTabSz="342900" rtl="0" fontAlgn="base">
        <a:lnSpc>
          <a:spcPct val="87000"/>
        </a:lnSpc>
        <a:spcBef>
          <a:spcPct val="0"/>
        </a:spcBef>
        <a:spcAft>
          <a:spcPct val="0"/>
        </a:spcAft>
        <a:buClr>
          <a:srgbClr val="000000"/>
        </a:buClr>
        <a:buSzPct val="100000"/>
        <a:buFont typeface="Arial" charset="0"/>
        <a:defRPr sz="3300">
          <a:solidFill>
            <a:srgbClr val="000000"/>
          </a:solidFill>
          <a:latin typeface="Arial" charset="0"/>
          <a:cs typeface="Lucida Sans Unicode" pitchFamily="34" charset="0"/>
        </a:defRPr>
      </a:lvl7pPr>
      <a:lvl8pPr marL="1028700" algn="ctr" defTabSz="342900" rtl="0" fontAlgn="base">
        <a:lnSpc>
          <a:spcPct val="87000"/>
        </a:lnSpc>
        <a:spcBef>
          <a:spcPct val="0"/>
        </a:spcBef>
        <a:spcAft>
          <a:spcPct val="0"/>
        </a:spcAft>
        <a:buClr>
          <a:srgbClr val="000000"/>
        </a:buClr>
        <a:buSzPct val="100000"/>
        <a:buFont typeface="Arial" charset="0"/>
        <a:defRPr sz="3300">
          <a:solidFill>
            <a:srgbClr val="000000"/>
          </a:solidFill>
          <a:latin typeface="Arial" charset="0"/>
          <a:cs typeface="Lucida Sans Unicode" pitchFamily="34" charset="0"/>
        </a:defRPr>
      </a:lvl8pPr>
      <a:lvl9pPr marL="1371600" algn="ctr" defTabSz="342900" rtl="0" fontAlgn="base">
        <a:lnSpc>
          <a:spcPct val="87000"/>
        </a:lnSpc>
        <a:spcBef>
          <a:spcPct val="0"/>
        </a:spcBef>
        <a:spcAft>
          <a:spcPct val="0"/>
        </a:spcAft>
        <a:buClr>
          <a:srgbClr val="000000"/>
        </a:buClr>
        <a:buSzPct val="100000"/>
        <a:buFont typeface="Arial" charset="0"/>
        <a:defRPr sz="3300">
          <a:solidFill>
            <a:srgbClr val="000000"/>
          </a:solidFill>
          <a:latin typeface="Arial" charset="0"/>
          <a:cs typeface="Lucida Sans Unicode" pitchFamily="34" charset="0"/>
        </a:defRPr>
      </a:lvl9pPr>
    </p:titleStyle>
    <p:bodyStyle>
      <a:lvl1pPr marL="254794" indent="-254794" algn="l" defTabSz="342900" rtl="0" eaLnBrk="0" fontAlgn="base" hangingPunct="0">
        <a:lnSpc>
          <a:spcPct val="87000"/>
        </a:lnSpc>
        <a:spcBef>
          <a:spcPts val="600"/>
        </a:spcBef>
        <a:spcAft>
          <a:spcPct val="0"/>
        </a:spcAft>
        <a:buClr>
          <a:srgbClr val="000000"/>
        </a:buClr>
        <a:buSzPct val="100000"/>
        <a:buFont typeface="Arial" panose="020B0604020202020204" pitchFamily="34" charset="0"/>
        <a:buChar char="•"/>
        <a:defRPr sz="2250">
          <a:solidFill>
            <a:srgbClr val="000000"/>
          </a:solidFill>
          <a:latin typeface="+mn-lt"/>
          <a:ea typeface="Lucida Sans Unicode" pitchFamily="34" charset="0"/>
          <a:cs typeface="+mn-cs"/>
        </a:defRPr>
      </a:lvl1pPr>
      <a:lvl2pPr marL="554831" indent="-211931" algn="l" defTabSz="342900" rtl="0" eaLnBrk="0" fontAlgn="base" hangingPunct="0">
        <a:lnSpc>
          <a:spcPct val="87000"/>
        </a:lnSpc>
        <a:spcBef>
          <a:spcPts val="525"/>
        </a:spcBef>
        <a:spcAft>
          <a:spcPct val="0"/>
        </a:spcAft>
        <a:buClr>
          <a:srgbClr val="000000"/>
        </a:buClr>
        <a:buSzPct val="100000"/>
        <a:buFont typeface="Arial" panose="020B0604020202020204" pitchFamily="34" charset="0"/>
        <a:buChar char="–"/>
        <a:defRPr sz="1800">
          <a:solidFill>
            <a:srgbClr val="000000"/>
          </a:solidFill>
          <a:latin typeface="+mn-lt"/>
          <a:ea typeface="Lucida Sans Unicode" pitchFamily="34" charset="0"/>
          <a:cs typeface="+mn-cs"/>
        </a:defRPr>
      </a:lvl2pPr>
      <a:lvl3pPr marL="857250" indent="-171450" algn="l" defTabSz="342900" rtl="0" eaLnBrk="0" fontAlgn="base" hangingPunct="0">
        <a:lnSpc>
          <a:spcPct val="87000"/>
        </a:lnSpc>
        <a:spcBef>
          <a:spcPts val="450"/>
        </a:spcBef>
        <a:spcAft>
          <a:spcPct val="0"/>
        </a:spcAft>
        <a:buClr>
          <a:srgbClr val="000000"/>
        </a:buClr>
        <a:buSzPct val="100000"/>
        <a:buFont typeface="Arial" panose="020B0604020202020204" pitchFamily="34" charset="0"/>
        <a:buChar char="•"/>
        <a:defRPr sz="1650">
          <a:solidFill>
            <a:srgbClr val="000000"/>
          </a:solidFill>
          <a:latin typeface="+mn-lt"/>
          <a:ea typeface="Lucida Sans Unicode" pitchFamily="34" charset="0"/>
          <a:cs typeface="+mn-cs"/>
        </a:defRPr>
      </a:lvl3pPr>
      <a:lvl4pPr marL="1200150" indent="-171450" algn="l" defTabSz="342900" rtl="0" eaLnBrk="0" fontAlgn="base" hangingPunct="0">
        <a:lnSpc>
          <a:spcPct val="87000"/>
        </a:lnSpc>
        <a:spcBef>
          <a:spcPts val="375"/>
        </a:spcBef>
        <a:spcAft>
          <a:spcPct val="0"/>
        </a:spcAft>
        <a:buClr>
          <a:srgbClr val="000000"/>
        </a:buClr>
        <a:buSzPct val="100000"/>
        <a:buFont typeface="Arial" panose="020B0604020202020204" pitchFamily="34" charset="0"/>
        <a:buChar char="–"/>
        <a:defRPr sz="1500">
          <a:solidFill>
            <a:srgbClr val="000000"/>
          </a:solidFill>
          <a:latin typeface="+mn-lt"/>
          <a:ea typeface="Lucida Sans Unicode" pitchFamily="34" charset="0"/>
          <a:cs typeface="+mn-cs"/>
        </a:defRPr>
      </a:lvl4pPr>
      <a:lvl5pPr marL="1543050" indent="-171450" algn="l" defTabSz="342900" rtl="0" eaLnBrk="0" fontAlgn="base" hangingPunct="0">
        <a:lnSpc>
          <a:spcPct val="87000"/>
        </a:lnSpc>
        <a:spcBef>
          <a:spcPts val="375"/>
        </a:spcBef>
        <a:spcAft>
          <a:spcPct val="0"/>
        </a:spcAft>
        <a:buClr>
          <a:srgbClr val="000000"/>
        </a:buClr>
        <a:buSzPct val="100000"/>
        <a:buFont typeface="Arial" panose="020B0604020202020204" pitchFamily="34" charset="0"/>
        <a:buChar char="»"/>
        <a:defRPr>
          <a:solidFill>
            <a:srgbClr val="000000"/>
          </a:solidFill>
          <a:latin typeface="+mn-lt"/>
          <a:ea typeface="Lucida Sans Unicode" pitchFamily="34" charset="0"/>
          <a:cs typeface="+mn-cs"/>
        </a:defRPr>
      </a:lvl5pPr>
      <a:lvl6pPr marL="1885950" indent="-171450" algn="l" defTabSz="342900" rtl="0" fontAlgn="base">
        <a:lnSpc>
          <a:spcPct val="87000"/>
        </a:lnSpc>
        <a:spcBef>
          <a:spcPts val="375"/>
        </a:spcBef>
        <a:spcAft>
          <a:spcPct val="0"/>
        </a:spcAft>
        <a:buClr>
          <a:srgbClr val="000000"/>
        </a:buClr>
        <a:buSzPct val="100000"/>
        <a:buFont typeface="Arial" charset="0"/>
        <a:buChar char="»"/>
        <a:defRPr>
          <a:solidFill>
            <a:srgbClr val="000000"/>
          </a:solidFill>
          <a:latin typeface="+mn-lt"/>
          <a:cs typeface="+mn-cs"/>
        </a:defRPr>
      </a:lvl6pPr>
      <a:lvl7pPr marL="2228850" indent="-171450" algn="l" defTabSz="342900" rtl="0" fontAlgn="base">
        <a:lnSpc>
          <a:spcPct val="87000"/>
        </a:lnSpc>
        <a:spcBef>
          <a:spcPts val="375"/>
        </a:spcBef>
        <a:spcAft>
          <a:spcPct val="0"/>
        </a:spcAft>
        <a:buClr>
          <a:srgbClr val="000000"/>
        </a:buClr>
        <a:buSzPct val="100000"/>
        <a:buFont typeface="Arial" charset="0"/>
        <a:buChar char="»"/>
        <a:defRPr>
          <a:solidFill>
            <a:srgbClr val="000000"/>
          </a:solidFill>
          <a:latin typeface="+mn-lt"/>
          <a:cs typeface="+mn-cs"/>
        </a:defRPr>
      </a:lvl7pPr>
      <a:lvl8pPr marL="2571750" indent="-171450" algn="l" defTabSz="342900" rtl="0" fontAlgn="base">
        <a:lnSpc>
          <a:spcPct val="87000"/>
        </a:lnSpc>
        <a:spcBef>
          <a:spcPts val="375"/>
        </a:spcBef>
        <a:spcAft>
          <a:spcPct val="0"/>
        </a:spcAft>
        <a:buClr>
          <a:srgbClr val="000000"/>
        </a:buClr>
        <a:buSzPct val="100000"/>
        <a:buFont typeface="Arial" charset="0"/>
        <a:buChar char="»"/>
        <a:defRPr>
          <a:solidFill>
            <a:srgbClr val="000000"/>
          </a:solidFill>
          <a:latin typeface="+mn-lt"/>
          <a:cs typeface="+mn-cs"/>
        </a:defRPr>
      </a:lvl8pPr>
      <a:lvl9pPr marL="2914650" indent="-171450" algn="l" defTabSz="342900" rtl="0" fontAlgn="base">
        <a:lnSpc>
          <a:spcPct val="87000"/>
        </a:lnSpc>
        <a:spcBef>
          <a:spcPts val="375"/>
        </a:spcBef>
        <a:spcAft>
          <a:spcPct val="0"/>
        </a:spcAft>
        <a:buClr>
          <a:srgbClr val="000000"/>
        </a:buClr>
        <a:buSzPct val="100000"/>
        <a:buFont typeface="Arial" charset="0"/>
        <a:buChar char="»"/>
        <a:defRPr>
          <a:solidFill>
            <a:srgbClr val="000000"/>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3" Type="http://schemas.openxmlformats.org/officeDocument/2006/relationships/hyperlink" Target="https://www.franklinps.net/district/school-start-times-advisory-committe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to the Parent/Guardian Education Night on Sleep and School Start Times!</a:t>
            </a:r>
            <a:endParaRPr/>
          </a:p>
        </p:txBody>
      </p:sp>
      <p:sp>
        <p:nvSpPr>
          <p:cNvPr id="278" name="Google Shape;278;p13"/>
          <p:cNvSpPr txBox="1">
            <a:spLocks noGrp="1"/>
          </p:cNvSpPr>
          <p:nvPr>
            <p:ph type="body" idx="1"/>
          </p:nvPr>
        </p:nvSpPr>
        <p:spPr>
          <a:xfrm>
            <a:off x="318150" y="2175625"/>
            <a:ext cx="44163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7: 00 - 7: 05 PM  	Welcome and Introductions</a:t>
            </a:r>
            <a:endParaRPr/>
          </a:p>
          <a:p>
            <a:pPr marL="0" lvl="0" indent="0" algn="l" rtl="0">
              <a:spcBef>
                <a:spcPts val="1600"/>
              </a:spcBef>
              <a:spcAft>
                <a:spcPts val="0"/>
              </a:spcAft>
              <a:buNone/>
            </a:pPr>
            <a:r>
              <a:rPr lang="en"/>
              <a:t>7: 05 - 7: 30	  PM	Remarks from Panelists</a:t>
            </a:r>
            <a:endParaRPr/>
          </a:p>
          <a:p>
            <a:pPr marL="0" lvl="0" indent="0" algn="l" rtl="0">
              <a:spcBef>
                <a:spcPts val="1600"/>
              </a:spcBef>
              <a:spcAft>
                <a:spcPts val="0"/>
              </a:spcAft>
              <a:buNone/>
            </a:pPr>
            <a:r>
              <a:rPr lang="en"/>
              <a:t>7:30 - 7:50 	PM	Moderated Questions</a:t>
            </a:r>
            <a:endParaRPr/>
          </a:p>
          <a:p>
            <a:pPr marL="0" lvl="0" indent="0" algn="l" rtl="0">
              <a:spcBef>
                <a:spcPts val="1600"/>
              </a:spcBef>
              <a:spcAft>
                <a:spcPts val="0"/>
              </a:spcAft>
              <a:buNone/>
            </a:pPr>
            <a:r>
              <a:rPr lang="en"/>
              <a:t>7:50 - 8:05	PM	Audience Questions</a:t>
            </a:r>
            <a:endParaRPr/>
          </a:p>
          <a:p>
            <a:pPr marL="0" lvl="0" indent="0" algn="l" rtl="0">
              <a:spcBef>
                <a:spcPts val="1600"/>
              </a:spcBef>
              <a:spcAft>
                <a:spcPts val="1600"/>
              </a:spcAft>
              <a:buNone/>
            </a:pPr>
            <a:r>
              <a:rPr lang="en"/>
              <a:t>8:05 - 8:10 	PM	Concluding Remarks and Next Steps</a:t>
            </a:r>
            <a:endParaRPr/>
          </a:p>
        </p:txBody>
      </p:sp>
      <p:pic>
        <p:nvPicPr>
          <p:cNvPr id="279" name="Google Shape;279;p13"/>
          <p:cNvPicPr preferRelativeResize="0"/>
          <p:nvPr/>
        </p:nvPicPr>
        <p:blipFill>
          <a:blip r:embed="rId3">
            <a:alphaModFix/>
          </a:blip>
          <a:stretch>
            <a:fillRect/>
          </a:stretch>
        </p:blipFill>
        <p:spPr>
          <a:xfrm>
            <a:off x="5346150" y="2175625"/>
            <a:ext cx="3221600" cy="2143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of Sleep Question Posed to Parents/Guardians and FPS Students</a:t>
            </a:r>
            <a:endParaRPr/>
          </a:p>
        </p:txBody>
      </p:sp>
      <p:sp>
        <p:nvSpPr>
          <p:cNvPr id="299" name="Google Shape;299;p16"/>
          <p:cNvSpPr txBox="1"/>
          <p:nvPr/>
        </p:nvSpPr>
        <p:spPr>
          <a:xfrm>
            <a:off x="357050" y="1597875"/>
            <a:ext cx="8212200" cy="5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To students: How </a:t>
            </a:r>
            <a:r>
              <a:rPr lang="en" dirty="0"/>
              <a:t>many hours of sleep do you usually get on weeknights?</a:t>
            </a:r>
            <a:endParaRPr dirty="0"/>
          </a:p>
          <a:p>
            <a:pPr marL="0" lvl="0" indent="0" algn="l" rtl="0">
              <a:spcBef>
                <a:spcPts val="0"/>
              </a:spcBef>
              <a:spcAft>
                <a:spcPts val="0"/>
              </a:spcAft>
              <a:buClr>
                <a:srgbClr val="000000"/>
              </a:buClr>
              <a:buSzPts val="1100"/>
              <a:buFont typeface="Arial"/>
              <a:buNone/>
            </a:pPr>
            <a:r>
              <a:rPr lang="en" dirty="0" smtClean="0"/>
              <a:t>To parents: How </a:t>
            </a:r>
            <a:r>
              <a:rPr lang="en" dirty="0"/>
              <a:t>many hours of sleep does your child get on weeknights?</a:t>
            </a:r>
            <a:endParaRPr dirty="0"/>
          </a:p>
        </p:txBody>
      </p:sp>
      <p:sp>
        <p:nvSpPr>
          <p:cNvPr id="2" name="AutoShape 2" descr="data:image/png;base64,iVBORw0KGgoAAAANSUhEUgAABaQAAAN8CAYAAACnZ63cAAAgAElEQVR4XuzdC7geVX0v/rUTQkK4hEAuXCyKoYgooEBAoSIqFwWpIiAqIkIQReypntrWtqfn6Ok5tsdW239b5S4JCFEDeBe5BSleAMWAiKABuSigJCFALoSEZP+f3+zMZvbOuy9JZs+e953PPMUke7/vmrU+a83b5/nOen/T1d3d3Z0cBAgQIECAAAECBAgQIECAAAECBAgQIEBghAW6BNIjLKx5AgQIECBAgAABAgQIECBAgAABAgQIEMgEBNIWAgECBAgQIECAAAECBAgQIECAAAECBAhUIiCQroTZSQgQIECAAAECBAgQIECAAAECBAgQIEBAIG0NECBAgAABAgQIECBAgAABAgQIECBAgEAlAgLpSpidhAABAgQIECBAgAABAgQIECBAgAABAgQE0tYAAQIECBAgQIAAAQIECBAgQIAAAQIECFQiIJCuhNlJCBAgQIAAAQIECBAgQIAAAQIECBAgQEAgbQ0QIECAAAECBAgQIECAAAECBAgQIECAQCUCAulKmJ2EAAECBAgQIECAAAECBAgQIECAAAECBATS1gABAgQIECBAgAABAgQIECBAgAABAgQIVCIgkK6E2UkIECBAgAABAgQIECBAgAABAgQIECBAQCBtDRAgQIAAAQIECBAgQIAAAQIECBAgQIBAJQIC6UqYnYQAAQIECBAgQIAAAQIECBAgQIAAAQIEBNLWAAECBAgQIECAAAECBAgQIECAAAECBAhUIiCQroTZSQgQIECAAAECBAgQIECAAAECBAgQIEBAIG0NECBAgAABAgQIECBAgAABAgQIECBAgEAlAgLpSpidhAABAgQIECBAgAABAgQIECBAgAABAgQE0tYAAQIECBAgQIAAAQIECBAgQIAAAQIECFQiIJCuhNlJCBAgQIAAAQIECBAgQIAAAQIECBAgQEAgbQ0QIECAAAECBAgQIECAAAECBAgQIECAQCUCAulKmJ2EAAECBAgQIECAAAECBAgQIECAAAECBATS1gABAgQIECBAgAABAgQIECBAgAABAgQIVCIgkK6E2UkIECBAgAABAgQIECBAgAABAgQIECBAQCBtDRAgQIAAAQIECBAgQIAAAQIECBAgQIBAJQIC6UqYnYQAAQIECBAgQIAAAQIECBAgQIAAAQIEBNLWAAECBAgQIECAAAECBAgQIECAAAECBAhUIiCQroTZSQgQIECAAAECBAgQIECAAAECBAgQIEBAIG0NECBAgAABAgQIECBAgAABAgQIECBAgEAlAgLpSpidhAABAgQIECBAgAABAgQIECBAgAABAgQE0tYAAQIECBAgQIAAAQIECBAgQIAAAQIECFQiIJCuhNlJCBAgQIAAAQIECBAgQIAAAQIECBAgQEAgbQ0QIECAAAECBAgQIECAAAECBAgQIECAQCUCAulKmJ2EAAECBAgQIECAAAECBAgQIECAAAECBATS1gABAgQIECBAgAABAgQIECBAgAABAgQIVCIgkK6E2UkIECBAgAABAgQIECBAgAABAgQIECBAQCBtDRAgQIAAAQIECBAgQIAAAQIECBAgQIBAJQIC6UqYnYQAAQIECBAgQIAAAQIECBAgQIAAAQIEBNLWAAECBAgQIECAAAECBAgQIECAAAECBAhUIiCQroTZSQgQIECAAAECBAgQIECAAAECBAgQIEBAIG0NECBAgAABAgQIECBAgAABAgQIECBAgEAlAgLpSpidhAABAgQIECBAgAABAgQIECBAgAABAgQE0tYAAQIECBAgQIAAAQIECBAgQIAAAQIECFQiIJCuhNlJCBAgQIAAAQIECBAgQIAAAQIECBAgQEAgbQ0QIECAAIE2Fbj/D+vSj369ttTez5g+Jh2659hS29QYAQKjI/DsXXekZ3++oNSTj5+xZ9r6kMNKbVNjBAgQIECAAAECzRIQSDdrvo2WAAECBDpEYM4tq9Olt6wZkdHst9vY9Ln3ThiRtjVKgEA1Aou/8K/pqa99ZUROFoH0zp/6zIi0rVECBAgQIECAAIHOFxBId/4cGyEBAgQIdKDAx770bPr5I+tGbGSXnzMx7TSpa8TaH+2GV61alb74xS+mhx56KJ166qlpn332ybo00M9Hu79NOf/TTz+dPv/5z2fzcOaZZ6bddtutKUMvfZy/efub0roVK0pvN29wj+tvHbG2NUyAAAECBAgQINDZAgLpzp5foyNAgACBDhUY6UD6s6dMSK968eaX7njmmWfS1772tXTfffeldevWpT/+4z9Oxx9/fNpxxx1HZGZuuOGGdN1116UXvehF6QMf+EDaaqutWp6nrEA6D1CfeuqpNHHixHTWWWelXXbZZcixPfbYY+mCCy5IK1euTNtvv30655xz0qRJk/q8L9q+6aab0t13352WLVuW/S7Oseeee6Y3velNafr06UOep/iCGPMPfvCDdPvtt6dou7u7O02YMCELfY844oj04he/OHV1je5NCIH0Rk3poC++/8jXlNdYi5bKCqQXLlyYvvGNb6RFixalLbfcMh1yyCHZehw3btxm9z//PIiGDjrooHTCCScMucbjurjqqquy6ySOo446KutP8YjXPPzwwynaf/DBB9OaNWuydidPnpwOPPDA9Cd/8ifZtTWc45FHHkkXXXRRdhOm1RHtzJgxI+vHzjvvPJwmvYYAAQIECBAgUHsBgXTtp0gHCRAgQIDAhgLtEEhHwDJ79uwU4etrX/vaNH78+HTzzTenrbfeOgtuI4gt83j22WfThRdemH73u9+lLbbYIs2aNSsLclodIxFIx3ne+ta3psMOG7q+7ne/+930/e9/P+taq0D6zjvvTPPmzesNusJszJgxWTAdYdjYsWPTW97ylvS6171uyIAtzhGh1yWXXJJWrN8xG8F2BH7Lly9Pa9euzdqIOTruuOOytvMjD8siFGsVmpc5f9FWHQLpyy+/PN11110tg8iyxzuS7bVDIP3b3/42XXzxxWmbbbbJguhYbwsWLEgHHHBAFh4X1+KmWBUD6SlTpqQPfehDabvtthu0qcWLF6fzzz8/W4tx9A+k43qJwPqOO+7ovRaj/xFKxw2mOOLm0mmnnZbdGBvqyK+x5557Lm277bZ9ruc4V1yzcc3HNXr00UenN7zhDcO65oc6bx1+3ynXWh0s9YEAAQIECLSbgEC63WZMfwkQIECAQEqpHQLp2BUdgfTb3/729JrX9OzW/OUvf5kuvfTSLGyaOXNm9rMIXb71rW9lQdHrX//6TQ6h8rZjJ3Ycg+2IHKlAeqid2dGv2DV+3nnnpQi+4ugfSOchXQTsETgfeeSRWZifW916663p29/+dvbvd7/73Wnfffcd9JqI3duxGzvOF6VJ3vGOd2Q3BeIIq3vvvTcLv+N8EXi98Y1v7G1PIN13Z2w7ffi0QyAdwe4999yTBcXTpk3Lgtf4WazJs88+O0WIHEes4SuvvDJbmy996UuHPQ3FQDoC3ZNOOinbwTzY8V//9V+911e8rn8gPX/+/HTttddm376I9l7+8pdnN4viiPD46quvzr7VEH0fzo23oa6xCKqvv/76dMstt2TnGc41P2ygUX6hQHqUJ8DpCRAgQIDAKAoIpEcR36kJECBAgMCmCrRDIB3BTewCLtYCjmApagQffPDBvV+Dj+A6Qupjjjkm+6r7phzFr9nHTt9f/OIXWbD94Q9/uOVO7LID6QiiIjSOHZLve9/70t577z3gMH76059mAXAEWqtXr852hxZ3H0c4H+FT7O4+44wzNihdEGONgCrCtpe85CXZawYrD/CTn/wkO99gO0Rjt2e8Jm4KFM2GCss2Za4Ge48d0uWJ1j2QjqA16rjHei6u4fh2QIS6+edG/D7K/kTIG2V4hlMSJ1fMA+kopRGfPRFmt7qm8tfn37KIb3XE9RnXdTGQjus7bu7E7wf6NkS0Ebu+49ppVe6j/wwP5xqLm3Zf+cpXUthE2aP3v//9pZQ0KW+1bVpLAulNc/MuAgQIECDQCQIC6U6YRWMgQIAAgcYJdEogHYFP1E+NMDdCluHWXe0/4fnX7GPHb+xKjB2MsfNyoB2RZQfS0Z9XvvKVWY3m+POUU05pudM7vtYfIdxvfvObbAd3lIboXw4jD2n222+/rJ1WR9SvDbcoTfLBD34w7bTTTgNeA3koN1h4nd8oiJIgMQ9R9iRqcbc68odADhUeR4B42WWXtQzNwz/a/9nPfpaF+GHwqle9Kh166KFZmDfQQw3j53GTI0L26GvcdIiAMsqXRICf18DO5/f3v/99FmxG8B9lUh599NFsSFHDPMLCMI73FGuB9x9zf7cIByPAj34sWbIkC1Sj1EK0FW1u6hou+0OsUwLp+++/P82ZMycrVVHcvT8cr3ztxw2wBx54IJvnWA+77757y7fn37KINRVlbX7961/3CZWL66T4MNT+jcXnz4033jis8Hg4gXS0n3/jJG4aFW9gxfqLsV1zzTVZUB7rM8rxxBiPPfbYDepO5yaxXuMzKK/fHddf7L7Ojxhr3Pj6+c9/nl2PA7U5ktdalBSK/kYQH58Tca1OnTo1WwfR33xn+nDWgtcQIECAAAEC9RIQSNdrPvSGAAECBAgMS6AdAukIUCJIiocYRvARRx74xO7CCB8j8IgQN3YtRvC3qUe+CzgPg6MObez4HWhHZNmBdATNUYYkwp34+0APNyyGT2EQZQj6B9L5Duldd901C8/y8hpFm7y2bPwsfj9Yrd3cJoKsCK8j0Ol/RJAfNwfizzyIi13m8bMI5aL9vfbaK3voXMxblCbZ1EA6QtyoZ/3EE09k3YjzxZEH0+EX4VdxZ338vvi++H28L6/b27++bj6/4R1BddwAyK1iTOEXYzr55JOzYCt2tcZajD/jtUuXLs2C7niIXOwsj7rgcc5o98tf/nK2juOcEUTHkdf2jrITp59++og9tHNjro+6B9Ixlrw8R74u8286xM2k+FnUYo4bFHFETfiBHlI6kEsxkI73xk2EgUr5xLnnzp2bhZ9xY+EPf/jDBrXEizukY01E4NvqQaCxTmIHeNwwinU62MNChxtIt3pdsZ518bMg+hnXRpw7bjAVP1tzk/hmRvQxXhdH8QZYseZ8fD7FDcN4bR5Mx42+uG7iGKlrLW4eRcmn+Jxpdb2XVWd8Y64pryVAgAABAgTKExBIl2epJQIECBAgUJlAOwTSEe5FoPD4449nD8yLQChKUUS4EYFthHgRNkVN14GCneGAFncd5zuiY8fvF77whWxnbKtwuOxAOtqLIDLGF0Hu4YcfnpUg6X/kDzOMUCz+i13O/QPpvIZ0hEoRSp944olZODpYqDWYU7GG9A477JDV9N5zzz2HtbtwsLBsUwLpPECLsiVRRiHKm8QY44iA+oorrsh2eYZJMZDOH5D54IMPZvXII8yPkCpCxNiJHeUMIizPSzoU5zeC5wgYI0CMv8d6iRsBcdOi1a7xwcoI5OVWwjFuouThfoTlsdYjxBysdvlw1nNZr2mHQPqhhx7K3PKHGsbcx+7zV7/61dkNnngI6k033ZQ9IHCPPfbYaJribuB4aGJcbxHSRtid16fOG82/ZZHfUIrztnq4ZV5DOt4XdfBjd36rm0bD7exwA+lWO6Tz9Rh16IvXUnGN9y/9U6yrHeU/ov9hEddSfEbnnxdxUyZqysd1EzuR42ZVBPrxzYZ4fRjGDZmRuNbicyKuw/gsjbUQn4H9r/d4zVDlkYY7B15HgAABAgQIVC8gkK7e3BkJECBAgMBmC7RDIB2DjAf4Rf3XCFMi0PijP/qjrIxGBHqxezrCjzzY2FSUCCn7B03FmtKtwuGRCKQjQI2vmEc97AiQIxwt7ujMH2aYlw2IcLRVIB0OsUP0q1/9arZjN44I7F7xilek2BW42267DStMLnpGCY4vfelL6cknn8x+HDcFYsfz/vvvn4XTA+2wLjuQjhIa559/fnajIAL8/iFjhNLxwMfnn3++TyCdB2+tdry3muvi/B5xxBHZgyGLgX5e8iS/GRCBXn4MFkjHDtoIst/0pjdlYV3xiJ21EagPp673pq71jXlfOwTSMZ6FCxf2lo2IHcVxgypu5kTIf+GFF2YP4oxvWWzKDZliIP3Od76zt1xOq1I++cMM829ZxE74VoF0BKHf+c530g9/+MMsxI1+TZ8+PdsxHOFp3GjZmGM4gfRANaR/9KMfpbiBFQ9W7P9w0/xaizC5+IDI3CQ+R1rtOi/eNIubAkX3Vjf/RuJai8/KeNZA3JSLz9UXv/jFvaRhHp9lcSNqODW6N2YuvJYAAQIECBCoTkAgXZ21MxEgQIAAgdIE2iWQHmjAt99+e/r617+e3vWud20QpGwsUh6g5DVQ8wAlLw8S9YIjkIlQNz9GKpCOHbMRosVOz/679/qHqrFzfKBAOvoZpSWiDm2U3Iivy+dHhNxRQzV2fMauweEe0caPf/zjFMFbBOf5EW3Ert4IWPvXPy47kM5D2wjsY+d6Xq4j70urXdfFUgp/+qd/2vLBl3m96vyBbxHgRa3u2IHbqtbvYLu7Bwuki2Fe7JDu3//hzkUVr2uXQLqVRcxf1B+PGxSxToo3DDbGrhhIRz32gW5sFB9mmF+3g62DWJNxjUcwHfWb49/5EfXcY50Wa5oP1ufBrrFoN24ixTii3nqEy1HnuX/43Kr9gdZ4f5Pie4vlN6LUR9y06n8Uy6BEYD3QZ+lg13T+u4GMi23GZ10Ez+pFb8zK91oCBAgQIFB/AYF0/edIDwkQIECAwAYC7RxIx87HCy64IKvvHOUjYqdhhKSxGy52Th933HFp7733HtaOyHzXcYQ2/QPgwX43UoF07Drsv9MyLxORP8ww350Zu6BjN3XUyS0+pKz/ZEc4F6FVBNMRvObhdJwrxhy1oTfmiJ3qEfTFTYEIiPNwOnZ2xq7l4gMSyw6kBwvDYgytQrTiXA01znx3crxuJALpYh3rmNeYg9jBGztUY+1uyi7eoca0qb9v50A6ynbENyuiVEN8ThS/ZRE3HWLHdNxoGurov976f0shf7hh8WGG8c2GCD9j/cS3L4bahRthdnwD5Lbbbsten++afv3rX5/d5Bmsvnv0P7/GYp0PdsSNoze/+c3ZDZniOovrOR48GJ87UTImrwmdt9W//M1g1+BgD/fs37e85vRIBNJxrvhsiucA5LWwY94jiI9vVWxsLfGh1onfEyBAgAABAtULCKSrN3dGAgQIECCw2QLtGkjnXz2PkgkR/EToEAFJBNAve9nL0q233priq+ZRM7bV7rz+cBHExC67CKc+9KEPbRDOxkPTIijKv4afh0MjGUj3r0Ubu4HzsiIRPuf9zHf1xu7PwQLp4pjDL3ZKfvvb387KeUSJgChFMFToNdCCizArHloYu9Uj1O9fbqJugXTsSB5sV3g8bDF23UcoOBKBdDjG2ok6ujEPcRMlPyKQjsAwgro6BNPtGkjnN6yiTEPcnIryDHkd+ig1E3Wlo3bxcEr9tApf+5ekiGsgr1cctcmjZnLx82GoQLp4bcW3Gq655prs5lGsgViL+cP/BroG82ssbjTFuPqvnQiU44ZHPEw0Pj+KR3wGxE7y+++/P7suIrzPvwkSZXEiKI/PhmI99uEE0hFMD/Ww1PjMjhsDIxVIxzhj3uOzLh40Gp99cYRP7D5/29velpVKcRAgQIAAAQLtKSCQbs9502sCBAgQaLhAuwbSESBHbdbYGR2Bc9QJ3XnnnbOyChGc5DsYo/RF7P4dLGgtPvhqqOUQQU+xjupIBtKtahrnIVixnnWrQDrGFKFWhC4RCA30NfV8R2e8pjiu/g4RtkV70afBAqYoPxC71iPEirqyEfjEUbdAulX5jVZzP5IhWX6+MI31+qtf/SorBRE3WeKIXbFRZmC0j3YMpPOHXsZNkgicYyd/BK7veMc7srIyceRrP8pFxEMFBztaha/5Wo8AN84RR9Q1jyN/2OFAgXT8PILjeIDmQLt0i9d/BMlDfY4Np4b0QGPMP1dip3fcxCuWkNmUkh1DPah0tK61WBex+zsechjXWjx7IMYan1XxXAIHAQIECBAg0H4CAun2mzM9JkCAAAECqR0D6WXLlmXBT+wIjvAkr6EcOxLjwXNx5EFQ/D1q9PavaVyc+jxYil2CrXYW5q+NXazxte9892PxPP1rDA8VZPZfegMFOPmO6AjWY5dklOaIfkQ93NgxHUerQDoPpyKIj3CsWD6jeO78dfGz4u7HgfoXwelANWHjPcWv6hdD37ID6byGdJS6iH73n99WnhFGhd+9996bXve612W7Zoc6hprHTakhPVi4HyFk7MSP0hJTpkzZoGb5UP0did+3YyAdO3pjruOhhlGaIgLlKEVRXOP5mix+bgzk1yqQLt7IivI58fkRu3Aj8M4f4jdQIJ23l9cqH2i3fv664TzgclMD6QjG87Ii73nPezbYib0pgXR8RsWNqfhsDZuhAv/BPkvzOdmUay0+r6Mv8ZDLCJ77P1gxds3H58HBBx+czZmDAAECBAgQaD8BgXT7zZkeEyBAgACBtgukI7CLB4DF7rZ8V1urYGljAum8VnOUaYjyHwPtWGz1upHcIR3LMwKVPCyKXZKxqzNqn0YonIdYrQLp2M183nnnZbsBI6Q/8sgjW5Z/GO4O6ehH7DCNoC9KB5x88sktd51vyg7pCLljh3vcaCjuqs4vzyi/cvXVV/cpAxLlWOKmROzEjnrVYVI88n5E+FsMIX/wgx+kb37zmynqXEeo379+cKyv6Ed+Y2IkAumhxrupweJIfZy1WyAdaz8e8hllOeI6iZsVIxFIh3d+/cQNn7hGokxI8YbNQIF07Ny+5JJLsms4bphF4Nz/qGqHdLGPrQLpKOMRfd2Ykh0xlrzMUdw0iuu6/+dqBPoR4uelQUbiWsvr68e3Z1o9/HSoWvQjdU1plwABAgQIEChPQCBdnqWWCBAgQIBAZQLttkM6diJHQBu7HvOQNQ/4NqVkRwQiF154Yfrd737XZ+dzqwnIQ84IniLkjK+3j3QgHf3Ig/D4e+zwyx9mmPdxoBrSsYv4K1/5SvayN7zhDSkejhYhXRx5zecIjWLn4XBqSIf97NmzsxDpwAMPzHafRvmOOCI8C584X4TFA9WQjtIhxd3d8d7izuXYMRo7qyNEjD7G7sV4IFnsciy2GeeLXcQRVke4HOUMdt1116wvUZ7hiiuuyPrT/0Fs+e76eE0EZaecckr2/jhip2jc7IiHNEaIH/+VEZIVd8zm4/3qV7+aFixYsEEfYm1de+212ZxHuZMIKwerdV3FB0U7BdKxLq6//voUNx6KQW8Ek2WX7Aj7vDRQ1HuPo/9NrYEC6VjzV155ZYqHLkY959idu+eee/aW1om1GDWub7rppuza2pga0rHmh1tLPr92586dm9Xhj1rKEajHjZr8IYff+MY3snI9G/NQw2g3rr/4bI33xgM743Mr/yZDXIcx/gi744GT8fkzEtfa0qVLs53aUdc+Pv/i/2fk11P8LtbEcD77q7jOnIMAAQIECBDYNAGB9Ka5eRcBAgQIEBhVgXYLpGOHboSQEW4Uw9Abb7yxz0MN40FxsdN0qIcaPvDAA+niiy/Odu8NVkM5DxLzh5blIWP+dfeRKtkR580fbhjBcZRx6P/QxYEC6QiyIpj73ve+l+3ejCN/mN/y5ct7H+4VwXoEs9ttt92QazGCvQhTI5SOIwKmCLnzcibxs+hjBMTFMiHF4D92Wsb7IoSLh0TGEfMwZ86cLJSK38euybzNmOd4fwTIxfIrEWpFoBT2+djiz3hfjDPGH//1L0USAVScKzwj4M93Q+cmUQolQrkoCbM5IVns4o8wPfoQ/Yl2wyXGHrVrI9yP0K7Yh3zM8froQ6uds0NOUskvaKdA+vnnn0/z58/PwtSowZ2XaIj1E975Qw3jer/llluy635TH2qYM+f1l+PfxXI+8e/BHmoYfYprKXZZxxrJ10GxpEv8LG4mRZA61ANHN2dnfVwT8TkY4XEcEdqGZfQrPheir/H34jcYhrO7OGo1xxiL13X+LYT4Mx5oGN+2iHkYqWut2IcYV/7ZEJ8f0Yf4/ItrbaBvxpR8OWmOAAECBAgQKFlAIF0yqOYIECBAgEAVAu0WSA9kEjsOY0dh7CyNUG+HHXbIagRH4FGsG1p8f/Er8RGMRig7VOiTf0U/QpoPf/jDWbgYO7ZHMpBu9XDD4jgGCqTz10TwGuFbPAgy/h7tRTATuyGjlvK+++475LiL54vg6Ec/+lGK0H/RokVZe+EWuyojqI96rPlO7OL7IvSKB1HGe2KndISzUYYkPyKUjh3Kjz76aG8QFv2LXacRIEfA3b8eePTluuuuy/oS8x7zEeOJhz5GEBa7tVvVxs7fd9ddd2UlOmKNxE7VQw89NB1yyCG9uyg3JySLNRlhZdxAiRsCL3vZy9J73/veXpv4WTj+8Ic/7J2X6H+s2QhT853bVXwODHaOdgqkBxtH7GaOXfVxUytC39iNf/zxx29QtqVVG4OFr/0fbhg3ZPJjsEA6XhPXTjzEMj67Yv3H6+OI0DSC0tilHzcyBvoMK/Z1cwLpaCd2DMfu/Pg8ibUZfdh///2zncXxjYOoZ18M3IcTSBfbjc/OGF+MJWrixwM7o/xP/sDVkbzW8rEV+9Dqeh/ta835CRAgQIAAgY0XEEhvvJl3ECBAgACBURfolEB61CF1gECHCnRKIN2h02NYBAgQIECAAIFGCwikGz39Bk+AAAEC7SogkG7XmdNvAtUICKSrcXYWAgQIECBAgACBjRcQSG+8mXcQIECAAIFRFxjpQPr8WVulPaaPGfVx6gABApsmIJDeNDfvIkCAAAECBAgQGHkBgfTIGzsDAQIECBAoXeDz169OV/+k54F3ZR/Tt+tKV3xkYtnNao8AgQoF/vCZ/52WXf/dETnjli/dI+12/pdGpG2NEiBAgAABAgQIdL6AQKuKIF0AACAASURBVLrz59gICRAgQKBDBa66fU1a/lx36aM7et9xaadJXaW3q0ECBKoTWLd8WXrmuu+k+LPsY/t3vCuN2WbbspvVHgECBAgQIECAQEMEBNINmWjDJECAAAECBAgQIECAAAECBAgQIECAwGgLCKRHewacnwABAgQIECBAgAABAgQIECBAgAABAg0REEg3ZKINkwABAgQIECBAgAABAgQIECBAgAABAqMtIJAe7RlwfgIECBAgQIAAAQIECBAgQIAAAQIECDREQCDdkIk2TAIECBAgQIAAAQIECBAgQIAAAQIECIy2gEB6tGfA+QkQIECAAAECBAgQIECAAAECBAgQINAQAYF0QybaMAkQIECAAAECBAgQIECAAAECBAgQIDDaAgLp0Z4B5ydAgAABAgQIECBAgAABAgQIECBAgEBDBATSDZlowyRAgAABAgQIECBAgAABAgQIECBAgMBoCwikR3sGnJ8AAQIECBAgQIAAAQIECBAgQIAAAQINERBIN2SiDZMAAQIECBAgQIAAAQIECBAgQIAAAQKjLSCQHu0ZcH4CBAgQIECAAAECBAgQIECAAAECBAg0REAg3ZCJNkwCBAgQIECAAAECBAgQIECAAAECBAiMtoBAerRnwPkJECBAgAABAgQIECBAgAABAgQIECDQEAGBdEMm2jAJECBAgAABAgQIECBAgAABAgQIECAw2gIC6dGeAecnQIAAAQIECBAgQIAAAQIECBAgQIBAQwQE0g2ZaMMkQIAAAQIECBAgQIAAAQIECBAgQIDAaAsIpEd7BpyfAAECBAgQIECAAAECBAgQIECAAAECDREQSDdkog2TAAECBAgQIECAAAECBAgQIECAAAECoy0gkB7tGXB+AgQIECBAgAABAgQIECBAgAABAgQINERAIN2QiTZMAgQIECBAgAABAgQIECBAgAABAgQIjLaAQHq0Z8D5CRAgQIAAAQIECBAgQIAAAQIECBAg0BABgXRDJtowCRAgQIAAAQIECBAgQIAAAQIECBAgMNoCAunRngHnJ0CAAAECBAgQIECAAAECBAgQIECAQEMEBNINmWjDJECAAAECBAgQIECAAAECBAgQIECAwGgLCKRHewacnwABAgQIECBAgAABAgQIECBAgAABAg0REEg3ZKINkwABAgQIECBAgAABAgQIECBAgAABAqMtIJAe7RlwfgIECBAgQIAAAQIECBAgQIAAAQIECDREQCDdkIk2TAIECBAgQIAAAQIECBAgQIAAAQIECIy2gEB6tGfA+QkQIECAAAECBAgQIECAAAECBAgQINAQAYF0QybaMAkQIECAAAECBAgQIECAAAECBAgQIDDaAgLp0Z4B5ydAgAABAgQIECBAgAABAgQIECBAgEBDBBodSK9YsSLddttt6Wc/+1lasmRJ2nbbbdM555yTJk2atMH0r1u3Lt15551p/vz5adGiRam7uztNmDAh7b333unoo49OkydPbsiSMUwCBAgQIECAAAECBAgQIECAAAECBAhsmkAjA+kIk2+//fb0zW9+M61ZsyaTGzduXNp5553TaaedlgXTxWPt2rXpqquuSnfccUcWRE+cODF7/fLly1P8buutt06nn3562m233TZtFryLAAECBAgQIECAAAECBAgQIECAAAECDRBoXCAdgfJNN92Urr322mx6DzjggHTkkUcOusP5vvvuS3PmzEnjx49PJ598ctprr71SV1dXWrVqVZo3b166++6705577pmF2RFUOwgQIECAAAECBAgQIECAAAECBAgQIEBgQ4HGBdKPPfZYuvDCC7Mw+W1ve1s6+OCDs3B5oCMC7Llz52blOg4//PB0zDHH9HlplO84//zz0+rVq9OZZ55pl7SrjAABAgQIECBAgAABAgQIECBAgAABAgMINCqQjnA5Sm9EuY5Xv/rV6Z3vfGcaO3bsoIsjynKce+65aenSpWnWrFlpxowZfV4fJT9mz56dFi5cmE466aQ0c+ZMi40AAQIECBAgQIAAAQIECBAgQIAAAQIEWgg0KpDOw+Wnnnoq2828++67D7koFi9enAXScZx99tlpypQpG7wndlAvWLAgHXXUUemII44Ysk0vIECAAAECBAgQIECAAAECBAgQIECAQBMFGhVIP/zww+miiy5KO+64Y7ab+cYbb0y/+tWvsgcbxoMK999//yxUnjBhQu9aeOSRR7L3xM/OOeecNGnSpA3WyQ033JCuu+66tN9++6VTTjmlievImAkQIECAAAECBAgQIECAAAECBAgQIDCkQKMC6Xj44GWXXZa23HLLtG7durR27dq09dZbZ0grVqxIUdIjwurYPR1/xiGQHnINeQEBAgQIECBAgAABAgQIECBAgAABAgSGJdCoQHr+/Pnpe9/7Xgazyy67pPe85z1p2rRp2b/j4YRf/OIX05IlS/rUlxZID2sdeREBAgQIECBAgAABAgQIECBAgAABAgSGFGhUIJ2X1pg8eXI666yzendB50r3339/uuSSS7LyHHm96CoC6TvuuGPIifICAgQIECBAgAABAgQIECBAgAABAgQIFAUOOOCAtgNpZCA9UK3nlStXpgsuuCD9/ve/T+9///vTXnvtVUnJDoF02103OkyAAAECBAgQIECAAAECBAgQIEBg1AUE0qM+BYN34M4770xXXHFF2n333dMZZ5yRxo8f3+cNq1atysp2PPTQQ+nUU09N++yzT1q8eHE699xzs5rTH/zgB9NOO+20wUnmzp2bFixYkD0Q8Ygjjqi5gu4RIECAAAECBAgQIECAAAECBAgQIEBgdAQatUP6gQceSBdffHGKkh1RkmObbbbpo95qh/Ty5cuzQHrp0qVp1qxZacaMGX3es2bNmjR79uy0cOHCdNJJJ6WZM2eOzkw6KwECBAgQIECAAAECBAgQIECAAAECBGou0KhA+tlnn00XXnhhevTRR9MJJ5yQDjrooD7Tk9eQnjhxYrYbesqUKam7uzvFDujYXX3YYYelY489NnV1dfW+74knnkjnnXdetoM66lLHwxIdBAgQIECAAAECBAgQIECAAAECBAgQILChQKMC6Rj+7bffnq666qq01VZbpfe9733ppS99aaayaNGirFzHkiVL0mte85p0/PHH9wbP9913X5ozZ04aN25cOvHEE7NSHhFKR4mPefPmpbvvvjvtvffeWZmPsWPHWmcECBAgQIAAAQIECBAgQIAAAQIECBAg0EKgcYH02rVrs0A6HiQYu59jN/SYMWPSihUrsn9Hfel4oGEE1vkRP7/mmmvSzTff3PueCKejnEe0FyVAoib19OnTLTICBAgQIECAAAECBAgQIECAAAECBAgQGECgcYF0OER5jSjBMX/+/GxndByTJk1Khx56aDrkkEOyndD9j/7viZB6woQJ2c7oo48+OgulHQQIECBAgAABAgQIECBAgAABAgQIECAwsEAjA2kLggABAgQIECBAgAABAgQIECBAgAABAgSqFxBIV2/ujAQIECBAgAABAgQIECBAgAABAgQIEGikgEC6kdNu0AQIECBAgAABAgQIECBAgAABAgQIEKheQCBdvbkzEiBAgAABAgQIECBAgAABAgQIECBAoJECAulGTrtBEyBAgAABAgQIECBAgAABAgQIECBAoHoBgXT15s5IgAABAgQIECBAgAABAgQIECBAgACBRgoIpBs57QZNgAABAgQIECBAgAABAgQIECBAgACB6gUE0tWbOyMBAgQIECBAgAABAgQIECBAgAABAgQaKSCQbuS0GzQBAgQIECBAgAABAgQIECBAgAABAgSqFxBIV2/ujAQIECBAgAABAgQIECBAgAABAgQIEGikgEC6kdNu0AQIECBAgAABAgQIECBAgAABAgQIEKheQCBdvbkzEiBAgAABAgQIECBAgAABAgQIECBAoJECAulGTrtBEyBAgAABAgQIECBAgAABAgQIECBAoHoBgXT15s5IgAABAgQIECBAgAABAgQIECBAgACBRgoIpBs57QZNgAABAgQIECBAgAABAgQIECBAgACB6gUE0tWbOyMBAgQIECBAgAABAgQIECBAgAABAgQaKSCQbuS0GzQBAgQIECBAgAABAgQIECBAgAABAgSqFxBIV2/ujAQIECBAgAABAgQIECBAgAABAgQIEGikgEC6kdNu0AQIECBAgAABAgQIECBAgAABAgQIEKheQCBdvbkzEiBAgAABAgQIECBAgAABAgQIECBAoJECAulGTrtBEyBAgAABAgQIECBAgAABAgQIECBAoHoBgXT15s5IgAABAgQIECBAgAABAgQIECBAgACBRgoIpBs57QZNgAABAgQIECBAgAABAgQIECBAgACB6gUE0tWbOyMBAgQIECBAgAABAgQIECBAgAABAgQaKSCQbuS0GzQBAgQIECBAgAABAgQIECBAgAABAgSqFxBIV2/ujAQIECBAgAABAgQIECBAgAABAgQIEGikgEC6kdNu0AQIECBAgAABAgQIECBAgAABAgQIEKheQCBdvbkzEiBAgAABAgQIECBAgAABAgQIECBAoJECAulGTrtBEyBAgAABAgQIECBAgAABAgQIECBAoHoBgXT15s5IgAABAgQIECBAgAABAgQIECBAgACBRgoIpBs57QZNgAABAgQIECBAgAABAgQIECBAgACB6gUE0tWbOyMBAgQIECBAgAABAgQIECBAgAABAgQaKSCQbuS0GzQBAgQIECBAgAABAgQIECBAgAABAgSqFxBIV2/ujAQIECBAgAABAgQIECBAgAABAgQIEGikgEC6kdNu0AQIECBAgAABAgQIECBAgAABAgQIEKheQCBdvbkzEiBAgAABAgQIECBAgAABAgQIECBAoJECAulGTrtBEyBAgAABAgQIECBAgAABAgQIECBAoHoBgXT15s5IgAABAgQIECBAgAABAgQIECBAgACBRgoIpBs57QZNgAABAgQIECBAgAABAgQIECBAgACB6gUE0tWbOyMBAgQIECBAgAABAgQIECBAgAABAgQaKSCQbuS0GzQBAgQIECBAgAABAgQIECBAgAABAgSqFxBIV2/ujAQIECBAgAABAgQIECBAgAABAgQIEGikgEC6kdNu0AQIECBAgAABAgQIECBAgAABAgQIEKheQCBdvbkzEiBAgAABAgQIECBAgAABAgQIECBAoJECAulGTrtBEyBAgAABAgQIECBAgAABAgQIECBAoHoBgXT15s5IgAABAgQIECBAgAABAgQIECBAgACBRgoIpBs57QZNgAABAgQIECBAgAABAgQIECBAgACB6gUE0tWbOyMBAgQIECBAgAABAgQIECBAgAABAgQaKSCQbuS0GzQBAgQIECBAgAABAgQIECBAgAABAgSqFxBIV2/ujAQIECBAgAABAgQIECBAgAABAgQIEGikgEC6kdNu0AQIECBAgAABAgQIECBAgAABAgQIEKheQCBdvbkzEiBAgAABAgQIECBAgAABAgQIECBAoJECAulGTrtBEyBAgAABAgQIECBAgAABAgQIECBAoHoBgXT15s5IgAABAgQIECBAgAABAgQIECBAgACBRgoIpBs57QZNgAABAgQIECBAgAABAgQIECBAgACB6gUE0tWbOyMBAgQIECBAgAABAgQIECBAgAABAgQaKSCQbuS0GzQBAgQIECBAgAABAgQIECBAgAABAgSqFxBIV2/ujAQIECBAgAABAgQIECBAgAABAgQIEGikgEC6kdNu0AQIECBAgAABAgQIECBAgAABAgQIEKheQCBdvbkzEiBAgAABAgQIECBAgAABAgQIECBAoJECAulGTrtBEyBAgAABAgQIECBAgAABAgQIECBAoHoBgXT15s5IgAABAgQIECBAgAABAgQIECBAgACBRgoIpBs57QZNgAABAgQIECBAgAABAgQIECBAgACB6gUE0tWbOyMBAgQIECBAgAABAgQIECBAgAABAgQaKSCQbuS0GzQBAgQIECBAgAABAgQIECBAgAABAgSqFxBIV2/ujAQIECBAgAABAgQIECBAgAABAgQIEGikgEC6kdNu0AQIECBAgAABAgQIECBAgAABAgQIEKheQCBdvbkzEiBAgAABAgQIECBAgAABAgQIECBAoJECAulGTrtBEyBAgAABAgQIECBAgAABAgQIECBAoHoBgXT15s5IgAABAgQIECBAgAABAgQIECBAgACBRgoIpBs57QZNgAABAgQIECBAgAABAgQIECBAgACB6gUE0tWbOyMBAgQIECBAgAABAgQIECBAgAABAgQaKSCQbuS0GzQBAgQIECBAgAABAgQIECBAgAABAgSqFxBIV2/ujAQIECBAgAABAgQIECBAgAABAgQIEGikgEC6kdNu0AQIECBAgAABAgQIECBAgAABAgQIEKheQCBdvbkzEiBAgAABAgQIECBAgAABAgQIECBAoJECAulGTrtBEyBAgAABAgQIECBAgAABAgQIECBAoHoBgXT15s5IgAABAgQIECBAgAABAgQIECBAgACBRgoIpBs57QZNgAABAgQIECBAgAABAgQIECBAgACB6gUE0tWbOyMBAgQIECBAgAABAgQIECBAgAABAgQaKSCQbuS0GzQBAgQIECBAgAABAgQIECBAgAABAgSqFxBIV2/ujAQIECBAgAABAgQIECBAgAABAgQIEGikgEC6kdNu0AQIEGiGwNonl6Q/fO7TadW9v0jrnnm6owc9ZrtJaau990nTPvqJNHbHKR09VoMjQIAAAQIECBAgQIAAgfYVEEi379zpOQECBAgMIrB2yeL024+cnp5fvKhRTltMmZp2u+DyNGbb7Ro1boMlQIAAAQIECBAgQIAAgfYQEEi3xzzpJQECBAhspMAf/vF/pWXzr93Id3XGy7c98pg0/a/+Z2cMxigIECBAgAABAgQIECBAoKMEBNIdNZ0GQ4AAAQK5wIMnHZPWPvVkI0HGbr9D2n3edxs5doMmQIAAAQIECBAgQIAAgXoLCKTrPT96R4AAAQKbKHD/ka/ZxHd2xtv2uP7WzhiIURAgQIAAAQIECBAgQIBARwkIpDtqOg2GAAECBHIBgbRA2tVAgAABAgQIECBAgAABAvUTEEjXb070iAABAgRKEBBIC6RLWEaaIECAAAECBAgQIECAAIGSBQTSJYNqjgABAgTqISCQFkjXYyXqBQECBAgQIECAAAECBAgUBQTS1gMBAgQIdKTAiATS3UGV/U9KqSv7v805urujiex/eprt2swGC51RQ3pzZsZ7CRAgQIAAAQIECBAgQGCkBATSIyWrXQIECBAYVYH+gXR3d/cL+fFQwW8xeF4fFse7+7xt/WuyHDnLp4cZJkcKnR/9Gyz86oX2ulNPcD2Mc/S23ZVmXHNL6ho3blTnwMkJECBAgAABAgQIECBAgEB/AYG0NUGAAAECHSnQJ5DOEt1hBsa5Ru9G6N7IeRCnYb4ma3MYO6tfSKBTTxq9kX1PKU095y/SpLef1JFza1AECBAgQIAAAQIECBAg0L4CAun2nTs9J0CAAIFBBDY/kN7IIHjI4Hg4oXVhQN3d64uD9NuZPcxZ3/qQw9LOn/rMMF/tZQQIECBAgAABAgQIECBAoBoBgXQ1zs5CgAABAhULtAqkx+/58rTz3386bbHTzgP2Zt3KlWnRv38mLbvxe72vmXjgwWmH930gjd99j9Q1YUL28+5Vq9JzD96fnrz0wrTyp7f1vDYvmdF/R3O/sHqD9rq7U5z3uV/dk5bOu/yF9tZ1pzSmZ3f0Noe9MU376CfSmG23G7Dvzy9elP7w/z6Znr3zjjThFfumF/3bBRWrOx0BAgQIECBAgAABAgQIEBhcQCBthRAgQIBARwq0CqS3etUBafpffzJtMWXqIIH0irToP/45LbuhJ5De4dRZafsTT0ljJk7MAufu51ZlP+8aPyErpbFu+bK05OIvpKe//bWeNlvulH5hd3Sf9tatTd3PPZe109vesmfSki+em7WX1b1eH25ve8Rb0tQ/+8uefgxwCKQ7cikbFAECBAgQIECAAAECBDpKQCDdUdNpMAQIECCQC/QG0oVdy3mo2zWmKy2+6PPp6W9cuSFYIVDe+tDXp2kf/es0dvsd0ppHHkqLzv3X3t3Lk97+zrTjaR9IY7bZNq357cPpsb//eFrz6G/7hMi9AXWWYHeliTNfm6b/5d+nsZM3bG+7Nx+Xdnz/WWnsjlPTc7++N/3u4+ek7pUreutH73DaWWnyyaemdSuWpSc+++m04tYfDDrZSna4FggQIECAAAECBAgQIECgjgIC6TrOij4RIECAwGYLvLBD+oXdyZPedmKacuY5qXtd9/pd0Ne0OM8Lr5/2F3+Xtjv6rdku6EX/+S9p2fzr+rx+6n/7qzTp2Len7tXPvRBw998hXfj31I98PE067h1p3Yrlg7a39pmnekLnH9/SG0hPOevP0vbveFd6fumTvWU5BkPyUMPNXkIaIECAAAECBAgQIECAAIEREBBIjwCqJgkQIEBg9AX67JBeX/Yi32W89umnBg51C88e3PUz/5G2evXMtPrhB9MjZ767Z1CFgLl3x/W4cWnpVy5LT85ZX7O5+PzCYiD953+dtn3j0WntkkXpD5/7dFr1i7v6QOX9616zZn1g/t3YWp29Ztp//9u03Vv+tG9fWjJ3p9TdlWZcc0vqGjdu9CdCDwgQIECAAAECBAgQIECAQEFAIG05ECBAgEBHCrwQSPdmuinfobzm8UfTY3/337MSGxschQA5ak5vMWVaWrvs6bTyth9t8NLJ73xv9rDD7uefT4u+8Lm07LrvbFBCumVJ6QHEd/qf/5i2ed0b0vO/fzw9/g9/m1b96pe9NaR3/tRnUpThWHXPz9PvPnrWwHO2vkTJHjesf9BiR86uQREgQIAAAQIECBAgQIBAuwoIpNt15vSbAAECBAYVaLVDOt9lvPapJ1P3qlVpi6nTUxo7NqW1a9PqRx5MT139lfTM9741bNld/s9n08SDD+1TQ7plIh0trt+l3arxqC0dpT8mHnRISt3r0lNXzk1LLjmvz27sfLd2hNWx83ns5MkpjRmblQt57oGF6clLL+ytb51Sd9rjeoH0sCfSCwkQIECAAAECBAgQIECgMgGBdGXUTkSAAAECVQq0qiGdh7oD9aP7uefS0isvT0/OvqAnDM6D5BbbnCe/631ph/fOSmnMmIHLdeQnWt9U6nqhlkdenqNYViNKiTw17/KsvZ7jhdfvdtHctOWLdx+QcN2yZ9KSL56bnv7217LX7Py//zlt/drXVUnuXAQIECBAgAABAgQIECBAYEgBgfSQRF5AgAABAu0o0GqH9PRPfDJtc+jh6fmlS9JT865IT3/rqtS11cQ0+cR3p+1PeHcas/U2aW08NPCf/yGt/MmPX9ihXAynU0qxo3nax/4mbTFlanp2wU/SY5/8ROp+dmWfHc2tzV4ImCe/+7Q0+cT3pLTFuNQ1dmzqGj8+e/+q+36ZFp/7ubTq3ntSd3d3b8mOXT/zn2nCK/dNqx95KD152cVpxQ9vzs4fofi2R74ldW05vs9O7QijI5R2ECBAgAABAgQIECBAgACBOgkIpOs0G/pCgAABAqUJtAqkB2u8d8fy2LHp6W9dnRb957/0vHzdup5yG+tLbvSG0VOnpdW/uT/9/v/+jywk7inVEW/oeQhh36M7dXd3pa7Y8TxA6Y7JJ5+atj/plDR20vbpuV/fm3738XNS98qVrZvr1/r0v/z7FA9YjIchRumOpV/9UhZWv2Tu8MuPlAavIQIECBAgQIAAAQIECBAgMIiAQNryIECAAIGOFGhVsqNFTtxTFqOrK43b9Y/SLv/3c9mfK396W3rsb/68b9mOlNKWu70k7fR3/ydt+dI90vOLnkhP/Os/9uykjmOApxdmu5zj94PUkM77teOsD2e7prufX5MWX/j59PQ35g38vsL5tn7Nn6Rpf/G3aeykyemZ734jPfFv/5Q1+dKv35Dt+nYQIECAAAECBAgQIECAAIG6CAik6zIT+kGAAAECpQpkgXS/UhsbBtKFOtEppbxOc5ThePQv/6w3rI739Q+jYwf1ih/914ZhdP/a08MMo+Nlsct56p/9ZRozfnx66uovp8UX/MeAJj3lPLLG01avOiBN/+tPZruin7nmm+mJz306e9+L/u2CNOEV+5bqqjECBAgQIECAAAECBAgQILA5AgLpzdHzXgIECBCorUBvIL1+Z3Jes3ndyhXpiX//50KN6J5Qt+8O6Vt7dkivL78RQe/0v/pfWfC7bvmyPg8PjHf3VOvoKdnRs3H5hbId3d3rUlfXmMwpajpvtd8Bac1vH0q//cgZL9it3+2cB9LxoMMou/Hk7POz10z9yMfTtkcek55//NH0+D/8bVrz6G97nne4fnf3QDukX3LFN9MWU6fVdo50jAABAgQIECBAgAABAgSaJyCQbt6cGzEBAgQaIdATSEem3PMgwW0Oe2Oa9tFPpDFbTUxLr7wiLbn4C30cJh13QprygXNS1/gJ2cMOF/3nZ7Pfx0MPd/nkP6WtXj0zrVuxPHvf09/+2oaG3d2pO0pN968hXSitsdPf/UPa5vAj+z44sdDSBiU7vnll9tvJ73xv2uF9H0hp3dqeUh7fuqrP+Xvft3Ztbw3prgkT0oxvfb8Rc22QBAgQIECAAAECBAgQINA+AgLp9pkrPSVAgACBjRDoX0M6guVdP/2vacIr90trn3oyPXnpRdnDC+OYeODBaerZH0vjdntJen7xE+kP/+9T6dk778jC6Gl//ldp2zccmdatXJmWzLkwPf31r7buRSF43mrfV6cd3jsrrX1qaXrySxel1Y88nL1nu2PelqZ84CNZXed4cOGiz382rbr3np7fvfm4tOP7z0pjd5yaVj+wcP1O6EeyMD3KhcTu6tjFHbujo5RHXi6kz/seY/2cLQAAIABJREFUvD89/qm/yV4z4eWvSC/694s3QsxLCRAgQIAAAQIECBAgQIDAyAsIpEfe2BkIECBAYBQE8kC6p9ZyTwmNiTNfmwXMW0zfOaut0f3cquzPrvHjUxozNnU/91xaOu/y9OScC7LX7/DeM9Lk97w/dY3bMnWvWZ261zw/4Ei6n12ZFp33/6Xl378+7fKP/5YmHvia1L1mTVr65UuzXcv5Me1jf5OV34iyHLHjOc4ZxaBjZ3b82edhiT2bu7Nj0luPTzuecXYas+12Ld+3btkzfUqJTPvYJ9J2x7x9FOSdkgABAgQIECBAgAABAgQIDCwgkLY6CBAgQKAjBfrskM6C3Z5kN3YOb3/Ce9LE/WemMdtsm/28e9WqtPrh36Snvj4vPXP9NflL0w6nnZUmn3xqT3g8xBG1qRf9x7+kZTdc0/O+k07JAu/YzfzM977Ve/5oJnY1T3rbiWnLF704RWmNCMWjNvWz9/w8Lb3ikt5d01mYHm/IA/UDD87anfDyV2a7t7P3rVyZnvvVPVmQvvKnt/X0srs77XH9rX3OOVT//Z4AAQIECBAgQIAAAQIECFQhIJCuQtk5CBAgQKBygRcC6d6nDr6w3XjQ3hS2JW90r9e/t+cphy+cL/6dPYCw5+GGwzqy96w/Cg9JHPK96x92uMcN68PpId/gBQQIECBAgAABAgQIECBAoDoBgXR11s5EgAABAhUK9Amk8/MW6jwP1JXudbGxOMLj9bUySulzd7ZrOWuzsFt7wKbzMDrvQ/9/D/zGPMHu2SHtIECAAAECBAgQIECAAAECNRMQSNdsQnSHAAECBMoRaB1IR9s9O497cuE8dO5O3d1dPUF0d/xs/Q7n4YTHxe5muXPUrM7LbMQP8o3S68+1fvd0z/kKbx5qR3T2+67UnfqW8cjHk/W70J5Aupx1pBUCBAgQIECAAAECBAgQKFdAIF2up9YIECBAoCYCLQPpPn0rlNeIn5e6I3p9mZAh2y0G4BuxIzseyBj58yCBuUC6JgtRNwgQIECAAAECBAgQIECgj4BA2oIgQIAAgY4UGDqQ7shh9w5KIN3Z82t0BAgQIECAAAECBAgQaFcBgXS7zpx+EyBAgMCgAgJpNaRdIgQIECBAgAABAgQIECBQPwGBdP3mRI8IECBAoAQBgbRAuoRlpAkCBAgQIECAAAECBAgQKFlAIF0yqOYIECBAoB4CAmmBdD1Wol4QIECAAAECBAgQIECAQFFAIG09ECBAgEBHCgikBdIdubANigABAgQIECBAgAABAm0uIJBu8wnUfQIECBBoLSCQFki7NggQIECAAAECBAgQIECgfgIC6frNiR4RIECAQAkCAmmBdAnLSBMECBAgQIAAAQIECBAgULKAQLpkUM0RIECAQD0EBNIC6XqsRL0gQIAAAQIECBAgQIAAgaKAQNp6IECAAIGOFBBIC6Q7cmEbFAECBAgQIECAAAECBNpcQCDd5hOo+wQIECDQWkAgLZB2bRAgQIAAAQIECBAgQIBA/QQE0vWbEz0iQIAAgRIEBNIC6RKWkSYIECBAgAABAgQIECBAoGQBgXTJoJojQIAAgXoICKQF0vVYiXpBgAABAgQIECBAgAABAkUBgbT1QIAAAQIdKSCQFkh35MI2KAIECBAgQIAAAQIECLS5gEC6zSdQ9wkQIECgtYBAWiDt2iBAgAABAgQIECBAgACB+gkIpOs3J3pEgAABAiUICKQF0iUsI00QIECAAAECBAgQIECAQMkCAumSQTVHgAABAvUQEEgLpOuxEvWCAAECBAgQIECAAAECBIoCAmnrgQABAgQ6UkAgLZDuyIVtUAQIECBAgAABAgQIEGhzAYF0m0+g7hMgQIBAawGBtEDatUGAAAECBAgQIECAAAEC9RMQSNdvTvSIAAECBEoQEEgLpEtYRpogQIAAAQIECBAgQIAAgZIFBNIlg2qOAAECBOohIJAWSNdjJeoFAQIECBAgQIAAAQIECBQFBNLWAwECBAh0pIBAWiDdkQvboAgQIECAAAECBAgQINDmAgLpNp9A3SdAgACB1gICaYG0a4MAAQIECBAgQIAAAQIE6icgkK7fnOgRAQIECJQgIJAWSJewjDRBgAABAgQIECBAgAABAiULCKRLBtUcAQIECNRDQCAtkK7HStQLAgQIECBAgAABAgQIECgKCKStBwIECBDoSAGBtEC6Ixe2QREgQIAAAQIECBAgQKDNBQTSbT6Buk+AAAECrQUE0gJp1wYBAgQIECBAgAABAgQI1E9AIF2/OdEjAgQIEChBQCAtkC5hGWmCAAECBAgQIECAAAECBEoWEEiXDKo5AgQIEKiHgEBaIF2PlagXBAgQIECAAAECBAgQIFAUEEhbDwQIECDQkQICaYF0Ry5sgyJAgAABAgQIECBAgECbCwik23wCdZ8AAQIEWgsIpAXSrg0CBAgQIECAAAECBAgQqJ+AQLp+c6JHBAgQIFCCgEBaIF3CMtIEAQIECBAgQIAAAQIECJQsIJAuGVRzBAgQIFAPAYG0QLoeK1EvCBAgQIAAAQIECBAgQKAoIJC2HggQIECgIwUE0gLpjlzYBkWAAAECBAgQIECAAIE2FxBIt/kE6j4BAgQItBYQSAukXRsECBAgQIAAAQIECBAgUD8BgXT95kSPCBAgQKAEAYG0QLqEZaQJAgQIECBAgAABAgQIEChZQCBdMqjmCBAgQKAeAgJpgXQ9VqJeECBAgAABAgQIECBAgEBRQCBtPRAgQIBARwoIpAXSHbmwDYoAAQIECBAgQIAAAQJtLiCQbvMJ1H0CBAgQaC0gkBZIuzYIECBAgAABAgQIECBAoH4CAun6zYkeESBAgEAJAgJpgXQJy0gTBAgQIECAAAECBAgQIFCygEC6ZFDNESBAgEA9BATSAul6rES9IECAAAECBAgQIECAAIGigEDaeiBAgACBjhQQSAukO3JhGxQBAgQIECBAgAABAgTaXEAg3eYTqPsECBAg0FpAIC2Qdm0QIECAAAECBAgQIECAQP0EBNL1mxM9IkCAAIESBATSAukSlpEmCBAgQIAAAQIECBAgQKBkAYF0yaCaI0CAAIF6CAikBdL1WIl6QYAAAQIECBAgQIAAAQJFAYG09UCAAAECHSkgkBZId+TCNigCBAgQIECAAAECBAi0uYBAus0nUPcJECBAoLWAQFog7dogQIAAAQIECBAgQIAAgfoJCKTrNyd6RIAAAQIlCAikBdIlLCNNECBAgAABAgQIECBAgEDJAgLpkkE1R4AAAQL1EBBIC6TrsRL1ggABAgQIECBAgAABAgSKAgJp64EAAQIEOlJAIC2Q7siFbVAECBAgQIAAAQIECBBocwGBdJtPoO4TIECAQGsBgbRA2rVBgAABAgQIECBAgAABAvUTEEjXb070iAABAgRKEBBIC6RLWEaaIECAAAECBAgQIECAAIGSBQTSJYNqjgABAgTqISCQFkjXYyXqBQECBAgQIECAAAECBAgUBQTS1gMBAgQIdKSAQFog3ZEL26AIECBAgAABAgQIECDQ5gIC6TafQN0nQIAAgdYCAmmBtGuDAAECBAgQIECAAAECBOonIJCu35zoEQECBAiUICCQFkiXsIw0QYAAAQIECBAgQIAAAQIlCwikSwbVHAECBAjUQ0AgLZCux0rUCwIECBAgQIAAAQIECBAoCgikrQcCBAgQ6EgBgbRAuiMXtkERIECAAAECBAgQIECgzQUE0m0+gbpPgAABAq0FBNICadcGAQIECBAgQIAAAQIECNRPQCBdvznRIwIECBAoQUAgLZAuYRlpggABAgQIECBAgAABAgRKFhBIlwyqOQIECBCoh4BAWiBdj5WoFwQIECBAgAABAgQIECBQFBBIWw8ECBAg0JECAmmBdEcubIMiQIAAAQIECBAgQIBAmwsIpNt8AnWfAAECBFoLCKQF0q4NAgQIECBAgAABAgQIEKifgEC6fnOiRwQIECBQgoBAWiBdwjLSBAECBAgQIECAAAECBAiULCCQLhlUcwQIECBQDwGBtEC6HitRLwgQIECAAAECBAgQIECgKCCQth4IECBAoCMFBNIC6Y5c2AZFgAABAgQIECBAgACBNhcQSLf5BOo+AQIECLQWEEgLpF0bBAgQIECAAAECBAgQIFA/AYF0/eZEjwgQIECgBAGBtEC6hGWkCQIECBAgQIAAAQIECBAoWUAgXTKo5ggQIECgHgICaYF0PVaiXhAgQIAAAQIECBAgQIBAUUAgbT0QIECAQEcKCKQF0h25sA2KAAECBAgQIECAAAECbS4gkG7zCdR9AgQIEGgtIJAWSLs2CBAgQIAAAQIECBAgQKB+AgLp+s2JHhEgQIBACQICaYF0CctIEwQIECBAgAABAgQIECBQsoBAumRQzREgQIBAPQQE0gLpeqxEvSBAgAABAgQIECBAgACBooBA2nogQIAAgY4UEEgLpDtyYRsUAQIECBAgQIAAAQIE2lxAIN3mE6j7BAgQINBaQCAtkHZtECBAgAABAgQIECBAgED9BATS9ZsTPSJAgACBEgQE0gLpEpaRJggQIECAAAECBAgQIECgZAGBdMmgmiNAgACBeggIpAXS9ViJekGAAAECBAgQIECAAAECRQGBtPVAgAABAh0pIJAWSHfkwjYoAgQIECBAgAABAgQItLmAQLrNJ1D3CRAgQKC1gEBaIO3aIECAAAECBAgQIECAAIH6CQik6zcnekSAAAECJQgIpAXSJSwjTRAgQIAAAQIECBAgQIBAyQIC6ZJBNUeAAAEC9RAQSAuk67ES9YIAAQIECBAgQIAAAQIEigICaeuBAAECBDpSQCAtkO7IhW1QBAgQIECAAAECBAgQaHMBgXSbT6DuEyBAgEBrAYG0QNq1QYAAAQIECBAgQIAAAQL1ExBI129O9IgAAQIEShAQSAukS1hGmiBAgAABAgQIECBAgACBkgUE0iWDao4AAQIE6iEgkBZI12Ml6gUBAgQIECBAgAABAgQIFAUE0tYDAQIECHSkgEBaIN2RC9ugCBAgQIAAAQIECBAg0OYCAuk2n0DdJ0CAAIHWAgJpgbRrgwABAgQIECBAgAABAgTqJyCQrt+c6BEBAgQIlCAgkBZIl7CMNEGAAAECBAgQIECAAAECJQsIpEsG1RwBAgQI1ENAIC2QrsdK1AsCBAgQIECAAAECBAgQKAoIpK0HAgQIEOhIAYG0QLojF7ZBESBAgAABAgQIECBAoM0FBNJtPoG6T4AAAQKtBQTSAmnXBgECBAgQIECAAAECBAjUT0AgXb850SMCBAgQKEFAIC2QLmEZaYIAAQIECBAgQIAAAQIEShYQSJcMqjkCBAgQqIeAQFogXY+VqBcECBAgQIAAAQIECBAgUBQQSFsPBAgQINCRAgJpgXRHLmyDIkCAAAECBAgQIECAQJsLCKTbfAJ1nwABAgRaCwikBdKuDQIECBAgQIAAAQIECBCon4BAun5zokcECBAgUIKAQFogXcIy0gQBAgQIECBAgAABAgQIlCwgkC4ZVHMECBAgUA8BgbRAuh4rUS8IECBAgAABAgQIECBAoCggkLYeCBAgQKAjBQTSAumOXNgGRYAAAQIECBAgQIAAgTYXEEi3+QTqPgECBAi0FhBIC6RdGwQIECBAgAABAgQIECBQPwGBdP3mRI8IECBAoAQBgbRAuoRlpAkCBAgQIECAAAECBAgQKFlAIF0yqOYIECBAoB4CAmmBdD1Wol4QIECAAAECBAgQIECAQFFAIG09ECBAgEBHCgikBdIdubANigABAgQIECBAgAABAm0uIJBOKS1atCidf/756ZlnnklHHXVUOuKIIzaY1nXr1qU777wzzZ8/P3t9d3d3mjBhQtp7773T0UcfnSZPntzmS0H3CRAg0FkCAmmBdGetaKMhQIAAAQIECBAgQIBAZwg0PpBeu3Ztuuyyy9Ivf/nLbEZbBdLxmquuuirdcccdWRA9ceLENG7cuLR8+fIUv9t6663T6aefnnbbbbfOWBVGQYAAgQ4QEEgLpDtgGRsCAQIECBAgQIAAAQIEOk6g8YH07bffnoXNETQPFEjfd999ac6cOWn8+PHp5JNPTnvttVfq6upKq1atSvPmzUt333132nPPPdNpp52WBdUOAgQIEBh9AYG0QHr0V6EeECBAgAABAgQIECBAgEB/gUYH0nmpjkCJXc6PP/74BjukI6ieO3duVq7j8MMPT8ccc0wfw7yN1atXpzPPPNMuadcYAQIEaiIgkBZI12Qp6gYBAgQIECBAgAABAgQIFAQaG0jnpTruvffedMIJJ6SFCxemu+66a4NAOspynHvuuWnp0qVp1qxZacaMGX0W0Jo1a9Ls2bOz95900klp5syZFhgBAgQI1EBAIC2QrsEy1AUCBAgQIECAAAECBAgQ6CfQ2EA6L9Xx8pe/PJ166qnpy1/+cstAevHixVkgHcfZZ5+dpkyZssEiih3UCxYsGPCBiFYdAQIECFQvIJAWSFe/6pyRAAECBAgQIECAAAECBIYSaGQgXSzV8cEPfjBNnTo1XX755S0D6UceeSRddNFFacKECemcc85JkyZN2sD0hhtuSNddd13ab7/90imnnDKUud8TIECAQAUCAmmBdAXLzCkIECBAgAABAgQIECBAYCMFGhdI9y/VcdBBB2VkAumNXDleToAAgZoLCKQF0jVforpHgAABAgQIECBAgACBRgo0LpDuX6pj7NixAulGLn2DJkCg0wUE0gLpTl/jxkeAAAECBAgQIECAAIF2FGhUIN2qVEc+aXZIt+Py1WcCBAgMLCCQFki7PggQIECAAAECBAgQIECgfgKNCaQHKtVRh0D6jjvuqN/K0CMCBAi0ucCkT5zT5iPYvO4//U+f37wGvJsAAQIECBAgQIAAAQIEai9wwAEH1L6P/TvYmED6nnvuSZdeemnq7u4e1iRtv/322UMM16xZk84999y0bt26FA9A3GmnnTZ4/9y5c9OCBQvSUUcdlY444ohhtV98kUB6o8m8gQABAkMKCKQF0kMuEi8gQIAAAQIECBAgQIBAmwsIpGs8gffdd1+66qqrBuzhypUrs/B5woQJafz48WnSpEnptNNOS11dXVkgvXTp0jRr1qw0Y8aMPm3Ee2bPnp0WLlyYTjrppDRz5swaK+gaAQIEmiOgZIeSHc1Z7UZKgAABAgQIECBAgACB9hFozA7poaZkoBrSsaM6dkDfeeed6bDDDkvHHntsFlLnxxNPPJHOO++8bAf1WWedlXbZZZehTuX3BAgQIFCBgEBaIF3BMnMKAgQIECBAgAABAgQIENhIAYH0erCBAun4deyunjNnTho3blw68cQT0z777JOF0qtWrUrz5s1Ld999d9p7773TqaeemsaOHbuRU+DlBAgQIDASAgJpgfRIrCttEiBAgAABAgQIECBAgMDmCQikhxFIxy7pa665Jt18881ZDeqJEydm4fTy5ctTPCxx8uTJ6YwzzkjTp0/fvNnwbgIECBAoTUAgLZAubTFpiAABAgQIECBAgAABAgRKExBIDyOQjpdESY4o2zF//vy0aNGiLJiOetOxM/roo4/OQmkHAQIECNRHQCAtkK7PatQTAgQIECBAgAABAgQIEMgFBNLWAgECBAh0pIBAWiDdkQvboAgQIECAAAECBAgQINDmAgLpNp9A3SdAgACB1gICaYG0a4MAAQIECBAgQIAAAQIE6icgkK7fnOgRAQIECJQgIJAWSJewjDRBgAABAgQIECBAgAABAiULCKRLBtUcAQIECNRDQCAtkK7HStQLAgQIECBAgAABAgQIECgKCKStBwIECBDoSAGBtEC6Ixe2QREgQIAAAQIECBAgQKDNBQTSbT6Buk+AAAECrQUE0gJp1wYBAgQIECBAgAABAgQI1E9AIF2/OdEjAgQIEChBQCAtkC5hGWmCAAECBAgQIECAAAECBEoWEEiXDKo5AgQIEKiHgEBaIF2PlagXBAgQIECAAAECBAgQIFAUEEhbDwQIECDQkQICaYF0Ry5sgyJAgAABAgQIECBAgECbCwik23wCdZ8AAQIEWgsIpAXSrg0CBAgQIECAAAECBAgQqJ+AQLp+c6JHBAgQIFCCgEBaIF3CMtIEAQIECBAgQIAAAQIECJQsIJAuGVRzBAgQIFAPAYG0QLoeK1EvCBAgQIAAAQIECBAgQKAoIJC2HggQIECgIwUE0gLpjlzYBkWAAAECBAgQIECAAIE2FxBIt/kE6j4BAgQItBYQSAukXRsECBAgQIAAAQIECBAgUD8BgXT95kSPCBAgQKAEAYG0QLqEZaQJAgQIECBAgAABAgQIEChZQCBdMqjmCBAgQKAeAgJpgXQ9VqJeECBAgAABAgQIECBAgEBRQCBtPRAgQIBARwoIpAXSHbmwDYoAAQIECBAgQIAAAQJtLiCQbvMJ1H0CBAgQaC0gkBZIuzYIECBAgAABAgQIECBAoH4CAun6zYkeESBAgEAJAgJpgXQJy0gTBAgQIECAAAECBAgQIFCygEC6ZFDNESBAgEA9BATSAul6rES9IECAAAECBAgQIECAAIGigEDaeiBAgACBjhQQSAukO3JhGxQBAgQIECBAgAABAgTaXEAg3eYTqPsECBAg0FpAIC2Qdm0QIECAAAECBAgQIECAQP0EBNL1mxM9IkCAAIESBATSAukSlpEmCBAgQIAAAQIECBAgQKBkAYF0yaCaI0CAAIF6CAikBdL1WIl6QYAAAQIECBAgQIAAAQJFAYG09UCAAAECHSkgkBZId+TCNigCBAgQIECAAAECBAi0uYBAus0nUPcJECBAoLWAQFog7dogQIAAAQIECBAgQIAAgfoJCKTrNyd6RIAAAQIlCAikBdIlLCNNECBAgAABAgQIECBAgEDJAgLpkkE1R4AAAQL1EBBIC6TrsRL1ggABAgQIECBAgAABAgSKAgJp64EAAQIEOlJAIC2Q7siFbVAECBAgQIAAAQIECBBocwGBdJtPoO4TIECAQGsBgbRA2rVBgAABAgQIECBAgAABAvUTEEjXb070iAABAgRKEBBIC6RLWEaaIECAAAECBAgQIECAAIGSBQTSJYNqjgABAgTqISCQFkjXYyXqBQECBAgQIECAAAECBAgUBQTS1gMBAgQIdKSAQFog3ZEL26AIECBAgAABAgQIECDQ5gIC6TafQN0nQIAAgdYCAmmBtGuDAAECBAgQIECAAAECBOonIJCu35zoEQECBAiUICCQFkiXsIw0QYAAAQIECBAgQIAAAQIlCwikSwbVHAECBAjUQ0AgLZCux0rUCwIECBAgQIAAAQIECBAoCgikrQcCBAgQ6EgBgbRAuiMXtkERIECAAAECBAgQIECgzQUE0m0+gbpPgAABAq0FBNICadcGAQIECBAgQIAAAQIECNRPQCBdvznRIwIECBAoQUAgLZAuYRlpggABAgQIECBAgAABAgRKFhBIlwyqOQIECBCoh4BAWiBdj5WoFwQIECBAgAABAgQIECBQFBBIWw8ECBAg0JECAmmBdEcubIMiQIAAAQIECBAgQIBAmwsIpNt8AnWfAAECBFoLCKQF0q4NAgQIECBAgAABAgQIEKifgEC6fnOiRwQIECBQgoBAWiBdwjLSBAECBAgQIECAAAECBAiULCCQLhlUcwQIECBQDwGBtEC6HitRLwgQIECAAAECBAgQIECgKCCQth4IECBAoCMFBNIC6Y5c2AZFgAABAgQIECBAgACBNhcQSLf5BOo+AQIECLQWEEgLpF0bBAgQIECAAAECBAgQIFA/AYF0/eZEjwgQIECgBAGBtEC6hGWkCQIECBAgQIAAAQIECBAoWUAgXTKo5ggQIECgHgICaYF0PVaiXhAgQIAAAQIECBAgQIBAUUAgbT0QIECAQEcKCKQF0h25sA2KAAECBAgQIECAAAECbS4gkG7zCdR9AgQIEGgtIJAWSLs2CBAgQIAAAQIECBAgQKB+AgLp+s2JHhEgQIBACQICaYF0CctIEwQIECBAgAABAgQIECBQsoBAumRQzREgQIBAPQQE0gLpeqxEvSBAgAABAgQIECBAgACBooBA2nogQIAAgY4UEEgLpDtyYRsUAQIECBAgQIAAAQIE2lxAIN3mE6j7BAgQINBaQCAtkHZtECBAgAABAgQIECBAgED9BATS9ZsTPSJAgACBEgQE0gLpEpaRJggQIECAAAECBAgQIECgZAGBdMmgmiNAgACBeggIpAXS9ViJekGAAAECBAgQIECAAAECRQGBtPVAgAABAh0pIJAWSHfkwjYoAgQIECBAgAABAgQItLmAQLrNJ1D3CRAgQKC1gEBaIO3aIECAAAECBAgQIECAAIH6CQik6zcnekSAAAECJQgIpAXSJSwjTRAgQIAAAQIECBAgQIBAyQIC6ZJBNUeAAAEC9RAQSAuk67ES9YIAAQIECBAgQIAAAQIEigICaeuBAAECBDpSQCAtkO7IhW1QBAgQIECAAAECBAgQaHMBgXSbT6DuEyBAgEBrAYG0QNq1QYAAAQIECBAgQIAAAQL1ExBI129O9IgAAQIEShAQSAukS1hGmiBAgAABAgQIECBAgACBkgUE0iWDao4AAQIE6iEgkBZI12Ml6gUBAgQIECBAgAABAgQIFAUE0tYDAQIECHSkgEBaIN2RC9ugCBAgQIAAAQIECBAg0OYCAuk2n0DdJ0CAAIHWAgJpgbRrgwABAgQIECBAgAABAgTqJyCQrt+c6BEBAgQIlCAgkBZIl7CMNEGAAAECBAgQIECAAAECJQsIpEsG1RwBAgQI1ENAIC2QrsdK1AsCBAgQIECAAAECBAgQKAoIpK0HAgQIEOhIAYG0QLojF7ZBESBAgAABAgQIECBAoM0FBNJtPoG6T4AAAQKtBQTSAmnXBgECBAgQIECAAAECBAjUT0AgXb850SMCBAgQKEFAIC0sWAUzAAAgAElEQVSQLmEZaYIAAQIECBAgQIAAAQIEShYQSJcMqjkCBAgQqIeAQFogXY+VqBcECBAgQIAAAQIECBAgUBQQSFsPBAgQINCRAgJpgXRHLmyDIkCAAAECBAgQIECAQJsLCKTbfAJ1nwABAgRaCwikBdKuDQIECBAgQIAAAQIECBCon4BAun5zokcECBAgUIKAQFogXcIy0gQBAgQIECBAgAABAgQIlCwgkC4ZVHMECBAgUA8BgbRAuh4rUS8IECBAgAABAgQIECBAoCggkLYeCBAgQKAjBQTSAumOXNgGRYAAAQIECBAgQIAAgTYXEEi3+QTqPgECBAi0FhBIC6RdGwQIECBAgAABAgQIECBQPwGBdP3mRI8IECBAoAQBgbRAuoRlpAkCBAgQIECAAAECBAgQKFlAIF0yqOYIECBAoB4CAmmBdD1Wol4QIECAAAECBAgQIECAQFHg/2fvTsDkqOq9j/96memZyUb2sG9RCIvsqwiChCUQZAkCsogQ4wUEWQRkFQRBw4WrIKKALCqigghB1kC4oFdBIKCC4EsgYROSTBKyzvTMdPf7VFVXT3VP9/Q5lU6ma+Y7z3OvS6qqqz99/hK+VE4TpFkPCCCAAAL9UoAgTZDulwubN4UAAggggAACCCCAAAIIRFyAIB3xD5DbRwABBBAoL0CQJkgzGwgggAACCCCAAAIIIIAAAvUnQJCuv8+EO0IAAQQQqIEAQZogXYNlxCUQQAABBBBAAAEEEEAAAQRqLECQrjEol0MAAQQQqA8BgjRBuj5WIneBAAIIIIAAAggggAACCCAQFCBIsx4QQAABBPqlAEGaIN0vFzZvCgEEEEAAAQQQQAABBBCIuABBOuIfILePAAIIIFBegCBNkGY2EEAAAQQQQAABBBBAAAEE6k+AIF1/nwl3hAACCCBQAwGCNEG6BsuISyCAAAIIIIAAAggggAACCNRYgCBdY1AuhwACCCBQHwIEaYJ0faxE7gIBBBBAAAEEEEAAAQQQQCAoQJBmPSCAAAII9EsBgjRBul8ubN4UAggggAACCCCAAAIIIBBxAYJ0xD9Abh8BBBBAoLwAQZogzWwggAACCCCAAAIIIIAAAgjUnwBBuv4+E+4IAQQQQKAGAgRpgnQNlhGXQAABBBBAAAEEEEAAAQQQqLEAQbrGoFwOAQQQQKA+BAjSBOn6WIncBQIIIIAAAggggAACCCCAQFCAIM16QAABBBDolwIEaYJ0v1zYvCkEEEAAAQQQQAABBBBAIOICBOmIf4DcPgIIIIBAeQGCNEGa2UAAAQQQQAABBBBAAAEEEKg/AYJ0/X0m3BECCCCAQA0ECNIE6RosIy6BAAIIIIAAAggggAACCCBQYwGCdI1BuRwCCCCAQH0IEKQJ0vWxErkLBBBAAAEEEEAAAQQQQACBoABBmvWAAAIIINAvBQjSBOl+ubB5UwgggAACCCCAAAIIIIBAxAUI0hH/ALl9BBBAAIHyAgRpgjSzgQACCCCAAAIIIIAAAgggUH8CBOn6+0y4IwQQQACBGggQpAnSNVhGXAIBBBBAAAEEEEAAAQQQQKDGAgTpGoNyOQQQQACB+hAgSBOk62MlchcIIIAAAggggAACCCCAAAJBAYI06wEBBBBAoF8KEKQJ0v1yYfOmEEAAAQQQQAABBBBAAIGICxCkI/4BcvsIIIAAAuUFCNIEaWYDAQQQQAABBBBAAAEEEECg/gQI0vX3mXBHCCCAAAI1ECBIE6RrsIy4BAIIIIAAAggggAACCCCAQI0FCNI1BuVyCCCAAAL1IUCQJkjXx0rkLhBAAAEEEEAAAQQQQAABBIICBGnWAwIIIIBAvxQgSBOk++XC5k0hgAACCCCAAAIIIIAAAhEXIEhH/APk9hFAAAEEygsQpAnSzAYCCCCAAAIIIIAAAggggED9CRCk6+8z4Y4QQAABBGogQJAmSNdgGXEJBBBAAAEEEEAAAQQQQACBGgsQpGsMyuUQQAABBOpDgCBNkK6PlchdIIAAAggggAACCCCAAAIIBAUI0qwHBBBAAIF+KUCQJkj3y4XNm0IAAQQQQAABBBBAAAEEIi5AkI74B8jtI4AAAgiUFyBIE6SZDQQQQAABBBBAAAEEEEAAgfoTIEjX32fCHSGAAAII1ECAIE2QrsEy4hIIIIAAAggggAACCCCAAAI1FiBI1xiUyyGAAAII1IcAQZogXR8rkbtAAAEEEEAAAQQQQAABBBAIChCkWQ8IIIAAAv1SgCBNkO6XC5s3hQACCCCAAAIIIIAAAghEXIAgHfEPkNtHAAEEECgvQJAmSDMbCCCAAAIIIIAAAggggAAC9SdAkK6/z4Q7QgABBBCogQBBmiBdg2XEJRBAAAEEEEAAAQQQQAABBGosQJCuMSiXQwABBBCoDwGCNEG6PlYid4EAAggggAACCCCAAAIIIBAUIEizHhBAAAEE+qUAQZog3S8XNm8KAQQQQAABBBBAAAEEEIi4AEE64h8gt48AAgggUF6AIE2QZjYQQAABBBBAAAEEEEAAAQTqT4AgXX+fCXeEAAIIIFADAYI0QboGy4hLIIAAAggggAACCCCAAAII1FiAIF1jUC6HAAIIIFAfAgRpgnR9rETuAgEEEEAAAQQQQAABBBBAIChAkGY9IIAAAgj0SwGCNEG6Xy5s3hQCCCCAAAIIIIAAAgggEHEBgnTEP0BuHwEEEECgvABBmiDNbCCAAAIIIIAAAggggAACCNSfAEG6/j4T7ggBBBBAoAYCBGmCdA2WEZdAAAEEEEAAAQQQQAABBBCosQBBusagXA4BBBBAoD4ECNIE6fpYidwFAggggAACCCCAAAIIIIBAUIAgzXpAAAEEEOiXAgRpgnS/XNi8KQQQQAABBBBAAAEEEEAg4gIE6Yh/gNw+AggggEB5AYI0QZrZQAABBBBAAAEEEEAAAQQQqD8BgnT9fSbcEQIIIIBADQQI0gTpGiwjLoEAAggggAACCCCAAAIIIFBjAYJ0jUG5HAIIIIBAfQgQpAnStitx8Yqcrn80rX99mNGyNtuzo3X80GZp6/UTOmdSSiMHx6J189wtAggggAACCCCAAAIIRFqAIB3pj4+bRwABBBCoJECQJkjbTMeiFTmdfmebWpfnbE6L/LGjhsR029QWOYGaHwQQQAABBBBAAAEEEEBgbQgQpNeGMq+BAAIIILDWBQjSBGmbRXfNQ2k9/XqXzSn95tgDtk3qwsmpfvN+eCMIIIAAAggggAACCCBQ3wIE6fr+fLg7BBBAAIGQAgRpgrTN0pnyo1VasnJgPR3t+wwfFNP932yx4eJYBBBAAAEEEEAAAQQQQCC0AEE6NB0nIoAAAgjUswBBmiBtsz6/cM1Km8P73bFPXzyo370n3hACCCCAAAIIIIAAAgjUpwBBuj4/F+4KAQQQQGA1BQjSBGmbJUSQJkjbrBeORQABBBBAAAEEEEAAgfACBOnwdpyJAAIIIFDHAgRpgrTN8iRIE6Rt1gvHIoAAAggggAACCCCAQHgBgnR4O85EAAEEEKhjAYI0QdpmeRKkCdI264VjEUAAAQQQQAABBBBAILwAQTq8HWcigAACCNSxAEGaIG2zPMMG6cLXIOb/TSxm9qrO4e6hOSkXy/97s1PXyFHsIb1GWLkoAggggAACCCCAAAIIlBEgSLMsEEAAAQT6pQBBmiBts7BtgnTOjc9eUi4N0N6vebW5tE0X4rUfo/OHBqO2TdD2359JAw/cVlkWgrTNauFYBBBAAAEEEEAAAQQQWB0BgvTq6HEuAggggEDdChCkCdI2i9M0SLsZuvB4c++vEOjW5ufkr91bZHait2m4Dt5hb+cRpG1WC8cigAACCCCAAAIIIIDA6ggQpFdHj3MRQAABBOpWgCBNkLZZnCZB2rBDF72s/8S0TUD2Q3alc8LcRzULgnQ1IX4dAQQQQAABBBBAAAEEaiVAkK6VJNdBAAEE6khg8Yqcrn80rX99mNGytjq6sTVwK0Obpa3XT+icSSmNHNz9XClBmiBts9yqBenSJ6ObG6WT927UvlslNXxQTPGYlM1JS1bm9My/unTXcx1q6/A29nD+nx+XD94uqSN3adCGI+NqSHi/vrxNeuHtLt3+TIdal3uba/QWnf1f22LduC4/sknjhlV+nnpVh3Tj42nNfK3Lu26Fp6sJ0jarhWMRQAABBBBAAAEEEEBgdQQI0qujx7kIIIBAHQosWpHT6Xe2FcJWHd7iGrmlUUNium1qi5xA7fwQpAnSNgutapAOhNyNR8V0waFN2mK9uLtPdGfG+z8nMPuRefbcjL7z+3a1pbs3jD59/0ZN3rFBjUkvXqc7pXhcSiW9O31nQVZXP9iud1vzOz5XqNJ+VN5+44QuOiwlZ+1X+iFI26wCjkUAAQQQQAABBBBAAIG1IUCQXhvKvAYCCCCwFgWueSitp1/3noYcaD8HbJvUhZNT7tsmSBOkbda/TZC+7IiU9pmQVGeX9Pg/unTrrLT7NLQThr89OaXtN0kok5Xue6FTtz3T4UbrXTdP6IJDU+7T1E54vuHRtN74T1bOk9bT9kvpoM8k1ZCUnnm9S997yKnY5R+TDn454cRtkjrroJT7dPZtszr04Mudvb5l9pC2WREciwACCCCAAAIIIIAAAmtKgCC9pmS5LgIIINBHAlN+tMrdNmAg/jix7/5vthCkJY2fSZC2mYFqQdq/VvCp5OfnZHTJ79qLXmbCenFddkSTxg6L6fUPsjrrF96eOV/dp1HH7N6gji7p5plpPfGP4n9odONJzdp6g7jebc3qlFu9c8o9IB2Myofv1KCv7dfoPm0d3Jaj0vsmSNusCI5FAAEEEEAAAQQQQACBNSVAkF5TslwXAQQQ6CMB07DWR7e3xl/W3wuXJ6QJ0jaLrbe5CYZh/6lkZ2uO3/y1090rujQeX/flJu24SULzWrM6NR+Xzzk4pUN2SGrR8pyunZHWq+9mivZz/s6RTdp7y4Q+XprTdx9o178/ypbd7zkYlZ09rI/do0FLV3Vfs2KMzv9Cpc092EPaZrVwLAIIIIAAAggggAACCKyOAEF6dfQ4FwEEEKhDAYL0IPdTIUgTpG3Gs9cgHdg/2tmWY9sNE+6XFL49P1PY7zkYin96SrM+NS6u2fMyOv/X3hPUztPRX9m70d2+4xd/7tC9f+neXsPZtuN/TvDOeevjrP7rjsrfRBp8nTMPbNRhOzboo09yuvi3bfpgcfk/GVH6hYzlXAjSNquFYxFAAAEEEEAAAQQQQGB1BAjSq6PHuQgggEAdChCkCdLOsmTLDrvhrDY3vW13EXyl/bZO6qwDU+7e0Pc936nb/9d7gtr5z9cc06xtN4xr2SrpgRc79PsXO/XpcQmduFeDtts4oVVp6fZn0nr4FW87jwrfaVh4ufMmpTRp+6S7RU97pzRmaEyJuNz9q52tPx54sVOP/T1/rfzFeELabl1wNAIIIIAAAggggAACCNRegCBde1OuiAACCPSpQLWw1qc3txZenC07PGSCtN1iqzY3/lPG7r/mq25ppHai8/XHN2uLdePuFxde+UC73l+cc5+Kdn42HhXTGRNTcvahdsJx8MeJys4WIPf/rfvJ6WoR3N8apNI7TXd5UfxOf1uRwJPepefwhLTdeuFoBBBAAAEEEEAAAQQQCC9AkA5vx5kIIIBAXQpUC2uVbrrwh/3z/8aPbnX5Jnu5KYK0h0OQtlu5tnPjxGKnNAefOL5wckr7b5MsetI5+JSz82tT923U6CEx9ylmJxg7YTqVlPtlh8+92aUfPp5Wm/dQddUvNbzosJT22sJ7Qvp3z3doxuwu90nso3dr0JRdGzUoJffXpv8xrb+9XbxnNUHabn1wNAIIIIAAAggggAACCNROgCBdO0uuhAACCNSFgE1Yc6NaPnuVBmjv17zo5h4SeDLU5o0GL1PuvOCut5W2EwieV+16BGlPiyBts0olm7npnpru1/BjdFdGuu+FTt3xbP7LDvNPJe+6eULnTkrJ2YP6tfez+tnTab3xn6x7ga/u06gjd2lQU4P01Gtd+sHDae/CZfbsqLaNh39H/hceOsF7xuxO3fRE8f2U6vCEtN164WgEEEAAAQQQQAABBBAIL0CQDm/HmQgggEBdCpiGNZMvOvPfYLWtA6pBVIrIYa/b23kEae/TIEhXW5XFv246N24nLtn64pR9Gt2nkpOJ4qCczUnx/D9lueSLKe27dVILluZ01R/aCzHav4sLDk1p4rZJLV3V/URz2XfQS5H2/yGS8w+XNhgRc/esXn94TC+9k9GFv/G+XLHS7BCk7dYLRyOAAAIIIIAAAggggEB4AYJ0eDvORAABBOpSwCSsmT5lWdM3uBpPe9rcB0GaIG2zXvxjTebGD7rOv/p/oiAYo2e9XrLlRiBc3za1WZuNievVdzM67x4vDgd/DtouqW9MTLlR+57/69Av/9zp/8GEwp9Q8Eeo4nY6ufxD1fkIfse0Zm08Kq7Z8zI6/9cE6TDrgnMQQAABBBBAAAEEEECg9gIE6dqbckUEEECgTwWqhbXSJ6OdPWedP96/71ZJDR8Uc5/odJ7sdPaefeZfXbrz2Q61579nzd8GoCFh9haLQlh+94/gmX5gc74E7vIjmzRuWOVNO1Z1SDc+ntbM17rcS1R70nPOxN3NbrKfHsUT0nYfbLW58RZdcfA9YucGd3YGNUkvv5PRFQ+0F/Z/Ll2jZeNwYCYmbpPUWQel5MyW8+WG7hcRljyJHXzi+st7Nujo3Rq1Mp3TjU94e0QHX5MnpO0+f45GAAEEEEAAAQQQQACBtSdAkF571rwSAgggsFYEqoW1YMjdeFRMFxzapC3Wi7tbRXdmvP9zopjzf04wnj03o+/83gttfgRznuKs9ONcJ9Xg/eojr3hPjJbGOf9c/1623zgh5wvanP11K/0QpO2WD0Hazqvq3HirWLH81xhO3sH5gsKUG6ODMxJ81eAfCrjuy03acZOE/rMkp0vva9O7rcHd06WzD0rpkB2S7pz9eGZaT/7D+wcvRdcLBOp9tkzo7IOb1JLy9qy+/Zn8NyHmTzhsx6Sm7ZdyZzG4h3QlFbbssFsvHI0AAggggAACCCCAAALhBQjS4e04EwEEEKhLgaphLRC1LjsipX0mJNXZJT3+jy7dOivtBjEnDH97ckrbb5JQJls+eFV681P39fbTXd5WvBdu6RPNwX2l/adDnaezb5vVoQdfzj+SXeFF2EO6+tIjSFc3Ch5RfW5yiuX3ytjzUwn3aWZnTl6dl9H3H06rdXlxYHauHQzSx+3RoBM/16jGpHqcc8JnG/Sl3Rs1KCX9+6Oszr2nTe35vjxl1wZ9fkJSL83N6K7nOgrXdP5kw/ePbdY2G8TdP81w95869PBsL2LvvFlCZ0xMaaORMfe+rp2RdrcKce+p5Klr34AgbbdeOBoBBBBAAAEEEEAAAQTCCxCkw9txJgIIIFCXAtXCmn/TwaeSn5+T0SW/K97XdsJ6cV12RJPGDovp9Q+yOusXbVXfrxPJ/ueEZo0fF9ezb3Tpqj94T0eX+wmGscN3atDX9mt0twoJbsthcm7pMewh7YkQpKsu16IDTOfGOcnfD9oJzulOb4ubSj9/fzejS+/zZuvCySntv03S3RbH+Qc96S7vSw+dp5idPxswf2nO/RMFL7ydcf+zE5svPbxJo4d2h+VX3vV+zfnZdfOE+2S1M6P+vThz5VzPua5z/fuez2//URLIK82NnRpHI4AAAggggAACCCCAAAL2AgRpezPOQAABBOpaoLewFnxis3TPWufpS+en3DYD81qzOvVnbcrlS1iljTWO27NBJ+3V6IYwZ19b50veSq/p4wWDtL839dJVxU9zloMOPlld7tcJ0p4KQdpuTKsF6eB69feDNnmF4D7qzvHOnx446DNJrT8iXtgWZ3mb9Mq8LnfrjTf+ky08xdzUIF15VJN23DSht+dndfWD7fpgsb+Rtffqzj84cq6546ZJDW7ywraz57szsw++2Fl1z3X/PfCEtMmnyTEIIIAAAggggAACCCBQCwGCdC0UuQYCCCBQRwK9BunAH9d3thvYdsOEnF0I3p6fKexpGwxvPz2lWZ8aF1fRlxMGruEe67z3mBTcQuAf72d1zi+9J6qDgTvIFHydMw9s1GE7NuijT3K6+LdtXnQr81P6hYzljiFIeyoEabuhtAnSNld2V3KFbTIqXSc4G/75zoz5/yAoKylucxO9DWL+OgRpW1CORwABBBBAAAEEEEAAgbACBOmwcpyHAAII1KlArcLaflsnddaBKTc0F39pWndiDsZm/0vUnMDtfMHaH17K7wNdqUgH/M6blNKk7ZPuXrjO051jhsaUiHvbGrzbmtUDL3bqsb/nn7bOX6/SU9oEaYJ0mNGsOjfeP3cJ9ZNzinQu5v7Dn2o/zvLOZaVYvPzr+ePU2z7qwdeo9icK/GMJ0tU+GX4dAQQQQAABBBBAAAEEaiVAkK6VJNdBAAEE6kTAKKz5f+o/H8hK45YToa8/vllbrBvXOwuyuvKBnlsFOG83eN51X27Sjpsk9NbHWZ3zqzb3yxFLj6lE5J9b6dd77IXbyxOnBGlPkSek7Qay6twUSrCMwrL/6v5T/W4YduYtX4iDcdqfo+DT1M5/5x/vH1v6tLV7TOCnR/D2OrhRSCdI260XjkYAAQQQQAABBBBAAIHwAgTp8HaciQACCNSlQLWwVnrTfvgKPrzpf/naqrTztHNaD7/Scy/o4IPPlZ6m7u3h6GDMvuiwlPbawntC+nfPd2jG7C73yWxnb9wpuzZqUErur03/Y1p/eztTFMJL3w9BmiAdZjBt5ybMawTPKWzFkQ/VlR6eDkbnak9YFyJ2iKe5CdKr+4lyPgIIIIAAAggggAACCJgKEKRNpTgOAQQQiIiAbVgrjcZ+jO7KeFt13PFs+Uedg0H56qObtPunEvpgUU6X3uftAV1t71yDnTxccf8LD50tPGbM7tRNT+S/fLHCU9IEaYJ0mFG1nZswr1HP5xCk6/nT4d4QQAABBBBAAAEEEOhfAgTp/vV58m4QQAAB2YS10q06Ttmn0X0qOZmQnnqtSz94OO2K9haXd908oQsOTWlYS0yPvNKlHz6eP6faF7n1UqT9p0KdJ0I3GBHTNcc0a/3hMb30TkYX/qbduyeCdK+rnS077P7HwGZu7K4cjaMJ0tH4nLhLBBBAAAEEEEAAAQT6gwBBuj98irwHBBBAICBgGtaC0dc5PRijZ73uheWK+0AHavAlX0xp362TWrQ8p2tnpPXqu96WGs7Gtf42BIWtbvP/xm/RFbcgKNnj+o5pzdp4VFyz52V0/q8J0iYLniBtotR9jOnc2F01OkcTpKPzWXGnCCCAAAIIIIAAAghEXYAgHfVPkPtHAAEESgSMwlpJ8D1i5wZ3a4xBTdLL72R0xQPthRjtX75oz1unN8ekCevFddkRTRozLKZnXu/S9x7qfqK6KEaXPM2czUnx/AFf3rNBR+/WqJXpnG58wtsj2vnxmzdPSIdb4gRpOzejubG7ZKSOJkhH6uPiZhFAAAEEEEAAAQQQiLQAQTrSHx83jwACCPQUqBbWvIeUc4rln1+evENSU/dNuTF69tyMvvP7njE6+CpZSfH8f3H2QSkdskNSK9NyY7LzZHUwJlfalSO43cY+WyZ09sFNakl5e1bf/kx+z+r8axy2Y1LT9ksp1VC8h3Slz549pD0ZgrTd/zpUmxu7q0XvaIJ09D4z7hgBBBBAAAEEEEAAgagKEKSj+slx3wgggEAFgWphLZfLKZbfK2PPTyV01kEpjRoS06vzMvr+w2m1Li9ssNHjFYLbfGw8KqbvTml293h+fk5Gl/yu51YawSA9ZdcGfX5CUi/Nzeiu5zrcfamdh6SbG6XvH9usbTaIa8nKnO7+U4cenu2F7Z03S+iMiSltNDLm3pe/JUgwepfeJEGaIB3mfxyqzU2Ya0bpHIJ0lD4t7hUBBBBAAAEEEEAAgWgLEKSj/flx9wgggEAPAZuwdtvUZm02Ju7G4XSn5GylUenn7+9mdMl97YV9oafu630BYmeXdOustGbkI3IwQvv/3onNlx7epNFDu8PyK+9mCtdyvhjRedp67LBY4V6c+O08Fe1s7ZHuku57vlN3Puc9Pd3L9yGKIE2QDvM/CzZzE+b69X4OQbrePyHuDwEEEEAAAQQQQACB/iNAkO4/nyXvBAEEEHAFqoW14HYZ/pcFmtA5Xyj4rXva3b2jnaeiv3Nkkxuz3/o4q3N+1Vb2CxD912pqkK48qkk7bprQ2/OzuvrBdn2w2N/I2nt1Zz9qJ3DvuGlSg5u8p6fbO6V5rVk9+GKnZr5WvB1IpXsmSBOkTdZz6THV5ibMNaN0DkE6Sp8W94oAAggggAACCCCAQLQFCNLR/vy4ewQQQKCHQLWwFgzStny9PZnsXqvkgOBrFb4UMebFZucnuB+18b1UuQmCNEHaeC0FDqw2N2GuGaVzCNJR+rS4VwQQQAABBBBAAAEEoi1AkI7258fdI4AAAvZBOr93cxi63lpwudDt7jkdCNDB1/SvZRrI/d1E/Jhd6f4J0gTpMGubID0oDBvnIIAAAggggAACCCCAAALWAgRpazJOQAABBOpboFpY8yOx8zRz/rsNjd6QG5DdXTa8E/0w7AZl5+HoSuG5UJ67X89/Wtp/ff/LEv0b6XFfzutWuH7pzROkCdJGC7rkoGpzE+aaUTqHJ6Sj9GlxrwgggAACCCCAAAIIRFuAIB3tz4+7RwABBHoI1GtYC0bnaiG8EM1DPM1NkCZIh/mfhXqdmzDvJcw5BOkwapyDAAIIIIAAAggggAACYQQI0mHUOAcBBBCoYwHCmrf1wJyJu9fxp7Tmb238zOfX/Iv0o1dgbtiyox8tZ94KAggggAACCCCAAAJ1LUCQruuPh5tDAAEE7AUIawRpZ9UQpO1mh7khSNutGI5GAAEEEEAAAR2H0PkAACAASURBVAQQQACBsAIE6bBynIcAAgjUqQBhjSBNkLYfTuaGIG2/ajgDAQQQQAABBBBAAAEEwggQpMOocQ4CCCBQxwKENYI0Qdp+QJkbgrT9quEMBBBAAAEEEEAAAQQQCCNAkA6jxjkIIIBAHQsQ1gjSBGn7AWVuCNL2q4YzEEAAAQQQQAABBBBAIIwAQTqMGucggAACdSxAWCNIE6TtB5S5IUjbrxrOQAABBBBAAAEEEEAAgTACBOkwapyDAAII1LEAYY0gTZC2H1DmhiBtv2o4AwEEEEAAAQQQQAABBMIIEKTDqHEOAgggUMcChDWCNEHafkCZG4K0/arhDAQQQAABBBBAAAEEEAgjQJAOo8Y5CCCAQB0LENYI0gRp+wFlbgjS9quGMxBAAAEEEEAAAQQQQCCMAEE6jBrnIIAAAnUsQFgjSBOk7QeUuSFI268azkAAAQQQQAABBBBAAIEwAgTpMGqcgwACCNSxAGGNIE2Qth9Q5oYgbb9qOAMBBBBAAAEEEEAAAQTCCBCkw6hxDgIIIFDHAoQ1gjRB2n5AmRuCtP2q4QwEEEAAAQQQQAABBBAII0CQDqPGOQgggEAdCxDWCNIEafsBZW4I0varhjMQQAABBBBAAAEEEEAgjABBOowa5yCAAAJ1LEBYI0gTpO0HlLkhSNuvGs5AAAEEEEAAAQQQQACBMAIE6TBqnIMAAgjUsQBhjSBNkLYfUOaGIG2/ajgDAQQQQAABBBBAAAEEwggQpMOocQ4CCCBQxwKENYI0Qdp+QJkbgrT9quEMBBBAAAEEEEAAAQQQCCNAkA6jxjkIIIBAHQsQ1gjSBGn7AWVuCNL2q4YzEEAAAQQQQAABBBBAIIwAQTqMGucggAACdSxAWCNIE6TtB5S5IUjbrxrOQAABBBBAAAEEEEAAgTACBOkwapyDAAII1LEAYY0gTZC2H1DmhiBtv2o4AwEEEEAAAQQQQAABBMIIEKTDqHEOAgggUMcChDWCNEHafkCZm+4gnVm8SPNvuEbtb7ym7LKl9pgROiM+dJiat9pWY87+thIjR0XozrlVBBBAAAEEEEAAAQSiK0CQju5nx50jgAACZQUIawRpgrT9/zgwN97cZBa16v1vfFVdrQvtESN8RnLUaG106z2KDxka4XfBrSOAAAIIIIAAAgggEA0BgnQ0PifuEgEEEDAWIKwRpAnSxuNSOJC58eZm/rXf0fJZT9gD9oMzhkycpLEXXN4P3glvAQEEEEAAAQQQQACB+hYgSNf358PdIYAAAtYChDWCNEHaemzE3HhzM/foScp8stgesB+ckVhnhDa979F+8E54CwgggAACCCCAAAII1LcAQbq+Px/uDgEEELAWIKwRpAnS1mNDkL6YuWFu7OeGMxBAAAEEEEAAAQQQCCNAkA6jxjkIIIBAHQsQpAlrhDX7AWVumBvmxn5uOAMBBBBAAAEEEEAAgTACBOkwapyDAAII1LEAYY2wRlizH1DmhrlhbuznhjMQQAABBBBAAAEEEAgjQJAOo8Y5CCCAQB0LENYIa4Q1+wFlbgznJpfzcGOSnH8bc/5N7z/OKTHnYItzer2ifw/OBWPuTVS7Be9m3VvP30SF+x4/83mDa3EIAggggAACCCCAAAIIrI4AQXp19DgXAQQQqEMBwpphWKvDz66Wt0RYs9Nkbnqbm3zMdbtvIP7mcsop5sVm95eKf63wCRTFXz8M53/VIGi7RxZF6JLPtvBrZQK5e4/OrZVE68J/X/yemBu7ueFoBBBAAAEEEEAAAQTCCBCkw6hxDgIIIFDHAoQ1grSzPAlrdkPK3JSZm8LT0AZPIJc+Oe0+vVzlM/Aena7+hLPpfRQd50f0KjfhntN9r8yN3dxwNAIIIIAAAggggAACYQQI0mHUOAcBBBCoYwHCGkGaIG0/oMxNydy4ndZ0O4y8t2k4Dn48lZ5g9o8pCcZVP1k3cjsx2onM1Yq4f9/OvzrnxfgHOVWBOQABBBBAAAEEEEAAgdUXIEivviFXQAABBOpKgLBGkCZI248kc1M6N8UxevgxJ2rYoUcoOXqslEi4W2hkVyzXyhf+T4t+/hN1tS70ttUIROCWnXfTiJO+ptSm4xVravLOWbVK6X+/riX33aNVL73gfVCVQnbJf980YWuNOP5UNW2zneItLe5r5drblZ47R4t/cVvx9fL3EWtu0civfE1DPj9RieHDpXii8jmKafxT7CFtPz2cgQACCCCAAAIIIICAnQBB2s6LoxFAAIG6FyCsEaQJ0vZjytwE5iYQgp2gu+4lV6lll93dmKtMRtl0WrFEQrFUyoXueGeOPv7epep4b25h+40RJ56qdaYc74XjbEa5dNoNyLFUk/uv2eXLtOiOW7T0j3/IN+lcj32eg327ZZc9NOabFyg5dl03YLvXc3aw7nG9Bwr34Nz7eld8X8077OLF684O9/4r3YNz3fFP5SO5/RLiDAQQQAABBBBAAAEEEDAUIEgbQnEYAgggEBUBwhpBmiBtP63MTUmQzj9hPOrrZ2mdw78kxWNa+Zc/aeHN17tPQzux1wnEQ/adKMXiWv7Mk5p/zeVu+HXi8djzL1Ni+Ah1vjdPC2/5n8LTy0MPmqyRJ09TYuRopf/fG/rgW2co17aqx9PVzicYDNLrfvc6Ddp9L2VXrXSfrl5yz53uh9zjeuedrlx7m/tro7/xLQ2bfIT775c/M1MLfjTdfa0hXzhIo752hnsPnR++r48uP18d781zX3DzR54rhHb7VcQZCCCAAAIIIIAAAgggYCJAkDZR4hgEEEAgQgKENYI0Qdp+YJmb4Nx423U40XnDG29X4yabKT3n3/rg3NO8eJz/cX59gxtuUWr8Fm7Y/c8l57r/6oXgI5VduUILf/zfWj7ryaIPZPRZF2jYIYcrs+wTLbj+Gq18/s89g3SgRjdvv5PGXniFkiNHuWF5/rWXF13Pj+bOk9sLf3K9lj/5aNG9t7/2d3148TlF9z7s8C9p1KmnKZZs0JL7f+1uO+L8rD/9x2reYWf7BcQZCCCAAAIIIIAAAgggYCxAkDam4kAEEEAgGgKENYI0Qdp+VpmbnnNTCMGjRmvZYzO04IZrPNhALB5z7sUaevBh6mpdoPk/uFJtr76s0d+8UEP2O1CZRQs1/4Zr5ATh4M+Ir0yTsyd1rrNTC2+6TsufeqzXID38Sye4e1Erl1Xr7Tdr6UP3e19C6HbzmAbvvZ/GnP1txVsG6ZMHfqPWW29yn6Yec97FSgwZVvjvgvcQjO3OXtb/ueib7i+P+dalGnrgofYLiDMQQAABBBBAAAEEEEDAWIAgbUzFgQgggEA0BAhrBGmCtP2sMjc9t+xwom3LTrsp3tTkbmnhbLFR+rPuldM1aM+91THvHb1/1tSip5ArfQrjLr9Wgz+3r7o+/kgfXXWxd92SL0TM5br3lB417Uytc+SxyixfWvxEtfMCsZj7JYfjLr5KydFjCuF8yP4Ha/SZ5yvW0KAlv/2lFt99q3c7gddZf/pN7v7SHe/O1XtTj3N/2Qnfzv7X/CCAAAIIIIAAAggggMCaEyBIrzlbrowAAgj0iQBhjSBNkLYfPeam55Yd1RSbJmytcZdcreSYcUV7SFc6z9lb2tmqo2XXPd2nnT+5/14tuvOnZQ8PBunup7AXav4PrnCfwna/2DDmbizinr/R7feqceNN1Tb7RX144Zlln5oufaFyQdrZk3rMeZdUe+v8OgIIIIAAAggggAACCKyGAEF6NfA4FQEEEKhHAcIaQZogbT+ZzE1xkHYfJHYY819uWPoEs/NL/hcNdi1q9ULxK4FQnD/P357DeVLZ/8ks/USfOF9M+NtfBj4ob9/q7p/u/1wuSHvB2r3BskG6Yf0Ntd73bpDzr+X2kG7caBONu+wad3/s4BPSzlYjYy+60n4BcQYCCCCAAAIIIIAAAggYCxCkjak4EAEEEIiGAGGNIE2Qtp9V5qb3uQk+sezojvzqf2mdKd42F0VPOneXbPfXhh/3FQ2f8mUp2aBYIqFYKuU+3dz+5r/UessNan/jde/DKtmyI79BtPtLVkH6lRf14QVnuueNPf8yOVt3ONdyvgxxwY+mu1uKtOy8m0ZOPUOpzT7lBvdgkHa+jNH50kV+EEAAAQQQQAABBBBAYM0JEKTXnC1XRgABBPpEgLBGkHYW3viZz/fJ+ovqizI3VeYmEIz9GB1LJrX86Sc0f/p38x97VrlcfhMN/8nqkgXhfJnhOkcfr8Swddy9oz/41hn5fadr+4S087LuU9CXXK3GzcZ7zTudlrIZL4pLyq5YofjQYUVBevixJ2nkqadHdRlz3wgggAACCCCAAAIIREKAIB2Jj4mbRAABBMwFCGsEaYK0+bz4RzI3FebGCdHOTz4wDzv0CDfYxgcNVtsrL+o/V3zbDcq5XNbbz7lCiA5+Is75zlPTua5Otd5+s5Y+dL/7FHPRlh2BAF7+CWnnaGdfkZItO9wnpL9RuFZy1Gj3fgft9lnFBw9x967uWrBAS//4gFp23l3N2+/kvg//qWrn6WjnKWl+EEAAAQQQQAABBBBAYM0JEKTXnC1XRgABBPpEgLBGkCZI248ec1NmbnqL0a++rPnTr1RX60IPu8eWG5U/A2cbjdFnnq94KqVPHviNWm+9yTvfDczx4n8vadS0M7XOkccqu2qlFvzw+1rx3CzvSw2dBB6TmrbZTuMuvkrJ0WO07LEZWnD997y83UscT316gta97Bolx47Tskcfcq/r/Gxw4+1qmrCN/QLiDAQQQAABBBBAAAEEEDAWIEgbU3EgAgggEA0BwhpBmiBtP6vMTcnclMToQXvurdHf+JacJ4473pmjj6+5TB3vzStAB/eYdr7ssHm7ndT5/jy9/41Tuj+MfLT2g7TzRYef/O5XWnTXT/PPRwe+1DCX9eK0sw/1l07QiJO+5j7d3P1EdfdlB++9n8ac/W3FWwYVB+5egvTwY7+iESeeImUyar3tZi19+PfuBTd/+H8Va2qyX0CcgQACCCCAAAIIIIAAAsYCBGljKg5EAAEEoiFAWCNIE6TtZ5W5CcxNSYxu2WUPjTnnIvcJZDdGf+/SohjtageekB53yVUa/PmJyixZrPnXXaVVL/616AMp2rLjtpv1yYz7vO0+gj/uPThbgMjdVmPshVcoOXKUVjz3tD6++tKiQ0edfo7WOWyK+wT1wh//t5bPetLbQiQftEtXQ/D9tL/2d3148TmFfazHz3zBfvFwBgIIIIAAAggggAACCFgJEKStuDgYAQQQqH8BwhpBmiBtP6fMTUmQzj9d3DRhazdGN246Xh1z52jB/1yr9jdeLwPcvQf00Elf1KivfcPdZ9r54sKFN19fOGfoQZM18uRpSowcrY6339JHV12kzg8/cK/X/JkdNOKEU5X5ZIkW/+rn7pcN+ntEO09dD9p9L2Xb2rT0D7/Vort+5p4TvF5RXC6zhYjzJYfDJh+lIV84UPEhQ93XWXjzDVrxvzO995PLafxTBGn76eEMBBBAAAEEEEAAAQTsBAZkkP7oo4/0yCOPaO7cuers7HT3GBw9erT2228/bb/99orHvT8iGvzJZrN69dVXNWvWLC1cuFDOH01tamrSVlttpQMPPFDDhw+3k+doBBBAYA0JENYI0s7SGj/z+TW0wvrnZZmb8kF6vWt/pJadd/P2bE6nlctmKyyAnDrff7ewRYcTsYdMnCRnWw5lM+65TlyOpZrcf+1auMCN26te/EvhCwjXu/aH7hcN5jo7teQ3v9Diu28tBGk3jH/rMjlR2b8XZ89p/3qZxYu04MbpWvl/zxbish+zN/zxHWrceDPFUqnC9ZzXX/Tzn2j504/n30/O3cKaIN0/55t3hQACCCCAAAIIIFBfAgMqSDsR+U9/+pMee+wxZTIZNTQ0qKWlxY3Sq1atcj+ZnXbaSVOmTFEikSh8Us6xv//97/Xyyy+7Ido5xzl3xYoV7nUGDRqkr371q9poo43q69PlbhBAYEAKENYI0gRp+9FnbsoH6fWn36TmHXYxAnWeaH5v6nGFY52nl4d9cYoaN9jY25c5l1N2xXK1vf4PLfn1nd5T04EnmUecPE3DpxyvXLrd/aLDZU/8sejXnSg94vhT3S8xjLe0uHE5196u9Nw5WvyL27TqpfzTzSVbjmx0+71uyHaieNfC+Vrx1z+5T1kXfSGjc9exGP8gx+iT5iAEEEAAAQQQQAABBFZPYEAF6Tlz5ujOO++U87Tz5MmTtfvuu7tPQzuRefbs2br//vvdXzv66KO18847F2TffPNN3X333UqlUjrmmGO05ZZbuk9Vt7e367777tM///lPffrTn9ZXvvIVN1TzgwACCPSlAGGNIE2Qtp9A5iY4N93bb1hJloRgo3PdIO3W4Hx8zv97/2Tba/rH5wNztXvIOU9ZB/av5k8WVBPj1xFAAAEEEEAAAQQQWH2BAROkneh87733uttu7LrrrjrqqKPcqNz99zs59ynov/3tb5owYYJOOukk9ynp4Hmf//znNWnSpCJ1Z/uOn/3sZ+ro6NDUqVN5Snr11yRXQACB1RQgrBGkCdL2Q8TcdM9Nme2XLUCdmO3sx+w9cdzrT9XY7G2j4RVrJ1ybX8/kPTi/x3NjdOCyBGmLj5pDEUAAAQQQQAABBBAIKTBggrTzNPMdd9yhefPm6cQTT9S2227bg8x50vmXv/ylNtlkE51yyinuHtHOthy33HKLlixZolNPPVWbb7550XnOdh933XWX3nrrLffJ6l12MftjrSE/L05DAAEEqgoQ1gjSBOmqY9LjAOamZG6cPaMLrbZKCC5o5mN0IUg7Dz3HijtypSeY3VP96JwP0f6T0+4vedf2OnfJ/fhPWZeL4MHXC7Rt92JlAjdB2n52OAMBBBBAAAEEEEAAAVuBAROknadgnH2iu7q6CntAl2L9+c9/1owZM9wvNjzuuOPcv+FpbW11g7Tzc9ppp2nUqFE9jJ0nr1955RUdcMAB2n///W0/A45HAAEEaipAWCNIOwuKsGY3VszNmpwbJzDbP+Vc+RP0n5z2vw/RNJhXXxPMTXUjjkAAAQQQQAABBBBAYHUFBkyQrgblPOnsPEH9zjvvFO0h/d577+n22293n5Y+44wzNGzYsB6Xeuqpp/Tkk09qu+220/HHH1/tpfh1BBBAYI0KENbWZFhbox9dTS9OWLPjZG6YG/5Bjt3McDQCCCCAAAIIIIAAAmEFCNJ5Oefp6Icfflgbb7xxYbsO55cI0mGXFuchgEBfCRDWCGuENfvpY26YG+bGfm44AwEEEEAAAQQQQACBMAIEacndV9rZB9r5Ofnkk909pP2ftRGkX3755TCfHecggAACZQUueGLLAS0z/cA33fc/7NtnDGiHpd+/eUC/f9s3z9wwN86aYW5sJ4fjEUAAAQQQQAABBPpaYKeddurrW7B+/QEfpP0YnU6ndcwxx7j7Rwd/CNLWa4oTEECgjwUIa4Q1wpr9EDI3zA1zYz83nIEAAggggAACCCDQ9wIE6b7/DKzuYNGiRe7+0IsXL9bEiRP1hS98occ3t6+NIG110xyMAAIIVBFg6wG2HnCWCHtI2/1PBXPD3DA3djPD0QgggAACCCCAAAIIhBUYsE9IB2O0E6L3339/xePxHo6tra265ZZblM1m9fWvf13jxo3rccy9996rV155RQcccIB7HX4QQACBvhQgrBHWCGv2E8jcMDfMjf3ccAYCCCCAAAIIIIAAAmEEBmSQXrVqle6++25372jnsfajjjpKiUSirN+KFSvcIL1kyRKdeuqp2nzzzYuO6+zsdPeffuutt3T00Udrl112CfM5cA4CCCBQMwHCGmGNsGY/TswNc8Pc2M8NZyCAAAIIIIAAAgggEEZgwAXptrY2NyDPnTvXjdFTpkypGKMd0FwuJ+cJ6FdffVV77723DjnkkKJtPRYsWKCf/vSn7hPU06ZN03rrrRfmc+AcBBBAoGYChDXCGmHNfpyYG+aGubGfG85AAAEEEEAAAQQQQCCMwIAK0s7TzPfff7+7vcYOO+zgxuiGhoaqbm+++ab7RLVzrHPOtttu60bp9vZ23XffffrnP/+prbbaSieeeGKvcbvqC3EAAgggUAMBwhphjbBmP0jMDXPD3NjPDWcggAACCCCAAAIIIBBGYEAF6VmzZunxxx93Y/KgQYN6jcdOYD7iiCNcU+cp6ccee0zPPvus++9bWlrcOO1s55HJZDR8+HCdcsopGjt2bJjPgHMQQACBmgoQ1ghrhDX7kWJumBvmxn5uOAMBBBBAAAEEEEAAgTACAypIP/XUU3ryySeNnLbbbjsdf/zxhWOdLTmcbTucqL1w4UI3TDc1NblPRh944IFulOYHAQQQqAcBwhphjbBmP4nMDXPD3NjPDWcggAACCCCAAAIIIBBGYEAF6TBAnIMAAghETYCwRlgjrNlPLXPD3DA39nPDGQgggAACCCCAAAIIhBEgSIdR4xwEEECgjgUIa4Q1wpr9gDI3zA1zYz83nIEAAggggAACCCCAQBgBgnQYNc5BAAEE6liAsEZYI6zZDyhzw9wwN/ZzwxkIIIAAAggggAACCIQRIEiHUeMcBBBAoI4FCGuENcKa/YAyN8wNc2M/N5yBAAIIIIAAAggggEAYAYJ0GDXOQQABBOpYgLBGWCOs2Q8oc8PcMDf2c8MZCCCAAAIIIIAAAgiEESBIh1HjHAQQQKCOBQhrhDXCmv2AMjfMDXNjPzecgQACCCCAAAIIIIBAGAGCdBg1zkEAAQTqWICwRlgjrNkPKHPD3DA39nPDGQgggAACCCCAAAIIhBEgSIdR4xwEEECgjgUIa4Q1wpr9gDI3zA1zYz83nIEAAggggAACCCCAQBgBgnQYNc5BAAEE6liAsEZYI6zZDyhzw9wwN/ZzwxkIIIAAAggggAACCIQRIEiHUeMcBBBAoI4FCGuENcKa/YAyN8wNc2M/N5yBAAIIIIAAAggggEAYAYJ0GDXOQQABBOpYgLBGWCOs2Q8oc8PcMDf2c8MZCCCAAAIIIIAAAgiEESBIh1HjHAQQQKCOBQhrhDXCmv2AMjfMDXNjPzecgQACCCCAAAIIIIBAGAGCdBg1zkEAAQTqWICwRlgjrNkPKHPD3DA39nPDGQgggAACCCCAAAIIhBEgSIdR4xwEEECgjgUIa4Q1wpr9gDI3zA1zYz83nIEAAggggAACCCCAQBgBgnQYNc5BAAEE6liAsEZYI6zZDyhzw9wwN/ZzwxkIIIAAAggggAACCIQRIEiHUeMcBBBAoI4FCGuENcKa/YAyN8wNc2M/N5yBAAIIIIAAAggggEAYAYJ0GDXOQQABBOpYgLBGWCOs2Q8oc8PcMDf2c8MZCCCAAAIIIIAAAgiEESBIh1HjHAQQQKCOBQhrhDXCmv2AMjfMDXNjPzecgQACCCCAAAIIIIBAGAGCdBg1zkEAAQTqWICwRlgjrNkPKHPD3DA39nPDGQgggAACCCCAAAIIhBEgSIdR4xwEEECgjgUIa4Q1wpr9gDI3zA1zYz83nIEAAggggAACCCCAQBgBgnQYNc5BAAEE6liAsEZYI6zZDyhzw9wwN/ZzwxkIIIAAAggggAACCIQRIEiHUeMcBPpQILN4kebfcI3a33hN2WVL+/BO1vxLx4cOU/NW22rM2d9WYuSoNf+C/eQVCGuENcKa/TAzN8wNc2M/N5yBAAIIIIAAAggggEAYAYJ0GDXOQaCPBDKLWvX+N76qrtaFfXQHffOyyVGjtdGt9yg+ZGjf3EDEXpWwRlgjrNkPLXPD3DA39nPDGQgggAACCCCAAAIIhBEgSIdR4xwE+khg/rXf0fJZT/TRq/ftyw6ZOEljL7i8b28iIq9OWCOsEdbsh5W5YW6YG/u54QwEEEAAAQQQQAABBMIIEKTDqHEOAn0kMPfoScp8sriPXr1vXzaxzghtet+jfXsTEXl1whphjbBmP6zMDXPD3NjPDWcggAACCCCAAAIIIBBGgCAdRo1zEOgjgTkTd++jV66Plx0/8/n6uJE6vwvCGmGNsGY/pMwNc8Pc2M8NZyCAAAIIIIAAAgggEEaAIB1GjXMQ6CMBgjRB2mTpEdYIa4Q1k0kpPoa5YW6YG/u54QwEEEAAAQQQQAABBMIIEKTDqHEOAn0kQJAmSJssPcIaYY2wZjIpBOmgwNMXMzfMjf3ccAYCCCCAAAIIIIAAAmEECNJh1DgHgT4SsAvSOSknKRbro7ut/cuyZYeZKUGasEZYM5uV4FHMDXPD3NjPDWcggAACCCCAAAIIIBBGgCAdRo1zEOgjgV6DdC6nnLz4XGjQ7n/n/edcToo5v27Tp52Tii5o8Ma9F/JiuGLqvispF3PvwP1F/7Cqwdy/B8W0+WN/UqyhweAmBvYhhDXCGmHN/n8DmBvmhrmxnxvOQAABBBBAAAEEEEAgjABBOowa5yDQRwLlg3T+SehewnEul1NsdZ+UdgtyLzW7EL97P6a7jtuUcQ989BnnadjhR/eRfnRelrBGWCOs2c8rc8PcMDf2c8MZCCCAAAIIIIAAAgiEESBIh1HjHAT6SKAoSAefRK4Wm6vFZJP34z5qbXJglWPyT3JXu+VyVxm0595a98rpNbiJ/n0JwhphjbBmP+PMDXPD3NjPDWcggAACCCCAAAIIIBBGgCAdRo1zEOgjgZ5BurgQD9nvAA3+3H5q2nZ7dbz9//ThhWd5d5oP0s3b76SxF16h5KjRRu+gq3Wh5v/gCrW9+nJ+D44yRbokVDdutInWmfJltey4ixIjRirW0Khlj83Qghuu8V4zm5Pi3nUG772fxpz9bcWHDK14P8F7aNr6M9rgh7ca3ftAPoiwRlgjrNn/LwBzw9wwN/ZzwxkIIIAAAggggAACCIQRIEiHUeMcBPpIoBCkAxHYidBDJh6ipi0mKD54SGFbjbZXXtSHF5yZ79Helh1N22ynsederMTI3oN0rCHph4OS2AAAIABJREFUhuT0nH/rg3NPU65tVfkg7e4T3b2Vx/AvnaDhx57UHZidp6HT7Vr2xCNa+OP/zt9LVrFY3P33Q/Y/WKPPPF/xlhaCdA3XFGGNsEZYsx8o5oa5YW7s5mbxipyufzStf32Y0bI2u3OjdvTQZmnr9RM6Z1JKIwfX4o+LRU2A+0UAAQQQQAABBGorQJCurSdXQ2CNCrhBOrD9RlHQzeWUWbZUsWSD4oMGqVyQNrm5ll320NjzL1NiyFAtuf/XWvTzn3inld32o7uMjzh5moZPOV6xVEqZTxZr2ZOPaukffivnCeein2xWintBesRXpmn4MScqu3K5Flx/jVY+/+deb5EtO0w+QYmwRlgjrJnNSvAo5oa5YW7M52bRipxOv7NNrcvzX35sfmqkjxw1JKbbprbICdT8IIAAAggggAACCIQXIEiHt+NMBNa6gBeku/dydp6OHnnKaUq//ZaWPfmIVv7fs9ro9nvVuPGmRUFauayUfyq52k2PPusCDTvkcHV+9KE+uvx8dbw3zzuldA/pQKBumrC1xl18lZLj1nOPX3jjdLX9fXaPl3K/XNH5b/MbSI+adqbWOfJYdS1ZHNgapPId8qWG1T4979cJa4Q1wprZrASPYm6YG+bGfG6ueSitp1/vMj+hHx15wLZJXTg51Y/eEW8FAQQQQAABBBBY+wIE6bVvzisiEFqg8IR0IOqWXqx8kM4/weSEYCckF307YfeWG25YvuRqJUeP1dJHHnTDsteinZBc8kdUA0Haj9jZVSvVetuPtezRhyq8R/9JKu9aY869WEMPPkwd787Ve1OP68UlJ+Vi2vyxPynW0BDab6CcSFgjrBHW7KeduWFumBvzuZnyo1VasnJgPR3t6wwfFNP936y81Zi5IkcigAACCCCAAAIDV4AgPXA/e955BAW695DujsjGQTr/VHKPtx0Iy6O+fpbWOfxLyixfpvnXXaVVL/7VezI6sE904fzAeRv+5C6lPrWl2v/5qj449796lc1ls4rlt+xY98rpcrbhaH/9H/rg7GmVz3MjujT+qRci+Kmt/VsmrBHWCGv2c8fcMDfMjfncMC/evPCDAAIIIIAAAgggEE6AIB3OjbMQ6BOBQpB2G3H5KF3xCelyQTofep0tNBrW31DrXfXfathgI6147ml9fPWl3nss9zqB85p33FXjLrhciXWGa+kjf1DjBhupaavPKNbUJGUz6lqwQEv/+ICW/PaXPa63/vSb1LzDLur6+CP3yefE8OFSPKFcR9rdhmTxL27Tqpf8CJ3T+JkEaZOFRyggrBHWTCal+BjmhrlhbsznhnkhSJuvFo5EAAEEEEAAAQR6ChCkWRUIREigKEj7sdj5V29jZved2AXp7t07/C8YzLW3aeGP/1vLZz3Ze5DOB+7CFys2NSmX6VKsoVG5zg6pq8v9gkMnMDthevnTT2j+9O8WbUbt32uljyC7fJkW3XGLlv7xD+4h6373Og3a43MR+sT65lYJBYQ1wpr97DE3zA1zYz43zAtB2ny1cCQCCCCAAAIIIECQZg0gEGmBHkG68G6694U2DtL+XtIxKdbcog1uuEWp8VsUb7tR4SnsIOKIE07R8C+fnA/RnVo+6wktvutn6mpdKGdP6jHnXKTGTccru2K5u7+0szd1LB+z15/+YzVt8xn3ixAX//Ln7pcyJkeN1ogTTtWQiQcr1phS5/vv6j+XfUudH77vxmgnSvPTuwChgLBGWLP/XwnmhrlhbsznppbzYvBbDfMbW0tHPn0xQXotUfMyCCCAAAIIINBPBXhCup9+sLyt/ilQ2yDd/XT08GNPciOw8yRz6203a+nDv/cAK/xdYvBLDv0nq2OJhJY/86Tmf/+KIvxBn91HY86+UIl1RmjF/87Ux1dfVvydihU+qrHnXybn6etcZ6e7dceS3/3KjdWb3Ptw//xwa/iuahkKanhba+1SfiioPC9r7Vb69IXGz3y+T18/ai/O3BCkCdLmUxt2XgrfqxzYdcz9R+ql37dcciv+TmHuf+38gbDg8ZW/VqPiG1rd6xGkzdcKRyKAAAIIIIAAAuUECNKsCwQiJFCzIF3yN34b3PBTNW27vdJz/q0Pzj1NubZVFWO0F6rLbPXR2amFN12n5U895okGYvYGP7xVTVt/Rum33tT7p31Fzp7VZX8C5wzafS+NOe9iJYYN17JHH9KCH37fPWWzB59SfNDgCH1qa/9Ww4aCtX+na+YVCdKeK0Habn0xNwRp5sZ8ZmznpUpvLurL/l24vyVw/kOF3zIU7rbaxfMH1vJ6BGnztcKRCCCAAAIIIIBAOQGCNOsCgQgJ1C5Idz9ONGzyURr1tTOkZIP7xYOL777V/1u37r8LDHyJoRuanb/5i3t/hzj0wEM1+oxzpWRSS359lxb/6g7v/EBc9r+8sOPduXpv6nEVxXO5XL5Vx9S8/U4ae+EV7lPRyx6boQU3XOOe58ftCH1sa/1WbUPBWr/BNfyCBGkPmCBtt9CYG4I0c2M+M6bz4vx2wfmp1pS93zcUH2jYmSv9Ya4eb6aW1yNIm68VjkQAAQQQQAABBMoJEKRZFwhESKAmQbrkEaH1rr5eLbt9tmivZvdvCgt/B+ls0OH8zWTgbycDgbrwJPPQdbT04QfcL0T0/sayO3oXPSF9+snuL4/+xrc0ZOIkdX30oT666mJ3j2jvdb3zKj0hvcmvZyg5ekyEPrW1f6umoWDt39naeUWCtOdMkLZbb8wNQZq5MZ8Zk3kpt+tXc6O0/zZJfW6LpLZcL6Fn3+jS9Y+mi1448FuBwn+/16cTmrxjgz69bkKDm6T2TunGx9Oa+VpX1Zuu9fWcFyRIV2XnAAQQQAABBBBAoFcBgjQLBIEICdQkSAceQRqy3wFuGHa2wHC+bHDhjdPzGvnniHI55ZwvPSz7bFP3s0b+lh9OVP7o8vPdLyn0fwp7SA8b7u0xfe133F8a/qUTNOKkr/Xctzp/4shTT9fwKV9WLpMp7CEda2rS5g//b4Q+sb65VZNQ0Dd3tnZelSDtOROk7dYbc0OQZm7MZ8ZkXvzfJfgReuI2DdpsTFzOf/Z/Hn21fJD2/xG4c+z5h6S01xZJJeLeWZms9MmqnG55qkPP/Kur6hPSwSeja3E95x4I0uZrhSMRQAABBBBAAIFyAgRp1gUCERKoSZAOPLI07tKrNXjvL6hrwcf6+HuXqv2N14ueUg7+XV7zZ3Zwv/gw88kSLf7Vz9Xx7rzCn8EddviXNOrU0xRLNant1Zc1f/qV6mpdqKYJW2vMORepcdPxyi5fpgU/uk4rnn3Sfd66caNNtO53r1PD+hu6T0e33nqTVv7lOffTGHrQZI08eZoSI0erY+4cfXTlRe4xzvU2uPHnEfrE+uZWTUJB39zZ2nlVgjRBOsxKY24I0gRp88mpOi+BCnzy3o06do8GNSS832IsWZHToKaYUkmpbJDO/wErJx5fcWSTdtos4d7YO/OzevDlTvec4E+F718uHOL/eq2uR5A2XycciQACCCCAAAIIVBIgSLM2EIiQwGoH6cDftbXssofGnn+ZEus4Ty7P1PxrL89LlHx1ff7p6PWu/aFadt5duc5OLfnNL7To7lvzXzbkPcfkXGvIFw6SEgkpk1GuI61YKiXFE+6//+T+e7Xozp8W7RE57NAjNPKU0xQfMtR9UjqXTrvbdThh2/lXJ2IvuuMWLf3jH9zXGHPOtzV00uER+sT65larhoK+ua219qoEaYJ0mMXG3BCkCdLmk1NtXoKR+MS9GnTwdg36x/sZPfZql/tdERcdltKoIbEeQTr4O5Dj9mjQiZ9rdEP2n/+d0fQ/tquto+c99rY3dK2v5786T0ibrxWORAABBBBAAAEEygkQpFkXCERIYPWDdPcXBrkBef+DlV25wt33efmsJ719n53M7P9Z2cDfUY44eZqGTzleuXS7+zTzsif+WLRPtMM4/JgT5UTm5OixbpjOdXao84P39MkDv9Wyxx/2pHPZ/Gt4L9Ky824afvTxapqwjWLNLe41s6tWKf3v17Xkvnu06qUX8uflvC0InL+T5adXgWqhoL/zEaQJ0mHWOHNDkCZIm09OtXnpLRJvv3GicpAOPB39Pyc061Pj4npnQVZXPtCuDxb7X3Bhfp/Bp6NrcT2CtLk9RyKAAAIIIIAAAr0JEKRZHwhESKBikK7y51VzuZxibsjt/Tvmy1+mez/p/CPR3WJZ5+8cnb5sEYkDX4hoTJ//RqLxT+XjtPGJA/PAaqGgv6sQpAnSYdY4c0OQJkibT061eentL/WVgnTw9yD7bJnQ2Qc3qSUl3fdCp25/psyj0cHbLfPbm1pfL/hyPCFtvlY4EgEEEEAAAQQQKCdAkGZdIBAhgbBBurAXdK/hOqdcha8vLE+Uy/ftmNzg7RzUW5gu/Zp74zDtPxEV40vaDNdqtVBgeJnIHkaQJkiHWbzMDUGaIG0+OUbz0v3bhKIvHjQJ0l/dp1HH7N6gFe05PfhSp/bfpkHrDY+5X2zY0SXNmZ/V3X/q0EvvZNybLvfbm+B/V4vrEaTN1wdHIoAAAggggAAC1QQI0tWE+HUE6kig8pYd7t+O5b+QMB+GCwHYLcXd78IPwX5ALv3P5d5vUUz2/w6zzHVj+V0/3FvwXrMQq/3XC14/v0WIl8KDQTsfoXOB7UMkgrThWjQKBYbXiuJhBGnvU3O3uOHHWIC5IUgzN8bjItN5KfwWI/+HtJzfGpgE6fMmpTRp+6S6st7vYOJxKd3p3V+qwfvvVrRLtz+T1sOveF9yWPqQdDBI1+J6QR2ekDZfKxyJAAIIIIAAAgiUEyBIsy4QiJBA70F6LbwR06eaC3tR975FSNEd53Jy+7N7SvktQAhsZp+xaSgwu1r0jiJIe58Z82K3dpkbgjRzYz4zYebFD8S97SHt38EPjm3Szpsl3P+4ZGVO9/6lU79/0SvSR+zcoJP3btTgJhXtL93b7zhqfT2CtPla4UgEEEAAAQQQQIAgzRpAIOICfR6k+9iPwGb2AYQJBWZXjsZRBGmCdJiVytwQpAnS5pMTZl6qBelgUL7uy03acZOEVqal25ynoGd7T0H7P//1hUYdsUuDujLSbbM69ODLnT227aj19YKvT5A2XysciQACCCCAAAIIEKRZAwhEXIAgzRYEJks4TCgwuW5UjiFIE6TDrFXmhiBNkDafnDDzEiZIv9ua1Sm3thVuzI/Me4xP6LxDUhrWEtOM2Z266QnvSw+DEbpckF6d6xGkzdcHRyKAAAIIIIAAAtUE2LKjmhC/jkAdCRCkCdImyzFMKDC5blSOIUgTpMOsVeaGIE2QNp+cMPNiE6QvODSlAz+T1MLlOX3vwXb98/2sG5udH2dTr3Lbfvi/7h/o/Od4fgewMNcrDdwEafP1wZEIIIAAAggggEA1AYJ0NSF+HYE6EiBIE6RNlmOYUGBy3agcQ5AmSIdZq8wNQZogbT45YealapDOdX+FxNe/0Kijdmlwt+z44WPtevbNjHtzlZ6QvtF5Qjpwvnus84WIce892V6v8MR1yTV9IbbsMF8rHIkAAggggAACCJQTIEizLhCIkABBmiBtslzDhAKT60blGII0QTrMWmVuCNIEafPJCTMv1YJ08NV33Twh56nmdQbF9OwbXbrqD+mim/P3kO7skm6dldaMkj2mS99JmOv19j3OBGnztcKRCCCAAAIIIIAAQZo1gEDEBQjSBGmTJRwmFJhcNyrHEKQJ0mHWKnNDkCZIm09OmHkxCdLBfZ8vOyKlfSYk5UTnB17s1G3PePtEH7Fzg07eu1GDm6R/f5TVufe0qd37JU3ZtUGfn5DUS3Mzuuu5jqI9pU2vd949bWpzrxe8m2IbgrT5WuFIBBBAAAEEEECAIM0aQCDiAgRpgrTJEg4TCkyuG5VjCNIE6TBrlbkhSBOkzScnzLwYBen8RtCxmLTxqJgu+WKTNhsbd/eNTndJzjVSDd4+0s7+0jc8mtYLb2fc/7zNBnFdeniTRg+NqXV5TtfOSOuVed5WHzbX+9vb3jm99GgRpM3XCkcigAACCCCAAAIEadYAAhEXIEgTpE2WcJhQYHLdqBxDkCZIh1mrzA1BmiBtPjlh5sUkSJd24FFDYpq6b6N22zypIc3e/a1KS6+9n9Ev/9yhN/6TdSO1E5ybGqQrj2rSjpsm9Pb8rK5+sF0fLM4VdWWT6/n34IbsCiQEafO1wpEIIIAAAggggABBmjWAQMQFCNIEaZMlHCYUmFw3KscQpAnSYdYqc0OQJkibT86amBd/g4z8Q9IVY3DpXWZzUjxfjt1z8xfyY3I2H5YrxeXS67l7R8cqx2jneIK0+VrhSAQQQAABBBBAgCDNGkAg4gIEaYK0yRJeE6HA5HXr5RiCNEE6zFpkbgjSBGnzyQkzL/6TzOVepTQCm0bpcgE6eH3byF151+jiuyZIm68VjkQAAQQQQAABBAjSrAEEIi5AkCZImyzhMKHA5LpROYYgTZAOs1aZG4I0Qdp8csLMixudlVOs5PFjPyo7226U/vhhOvjUc7kI7Qdt5zj/OuWua3q9ahIE6WpC/DoCCCCAAAIIINC7QCyX8357yA8CCNS/AEGaIG2ySsOEApPrRuUYgjRBOsxaZW4I0gRp88npi3kpF517BOzA39WUC9zB402uV0mEIG2+VjgSAQQQQAABBBAoJ0CQZl0gECEBgjRB2mS59kUoMLmvtXUMQZogHWatMTcEaYK0+eQwL9688IMAAggggAACCCAQToAgHc6NsxDoEwGCNEHaZOERCghrhDWTSSk+hrlhbpgb87lhXgjS5quFIxFAAAEEEEAAgZ4CBGlWBQIREiBIE6RNliuhgLBGWDOZFIJ0UIA/WeBpjJ/JX2dMpoe/zhCkTdYJxyCAAAIIIIAAApUECNKsDQQiJECQJhSYLFdCAUGasGYyKQRpgnTPdUKQNpsd/jpDkDZbKRyFAAIIIIAAAgiUFyBIszIQiJAAQZogbbJcCQUEaYK0yaQQpAnSBGn7SfHO4K8zBOmwa4fzEEAAAQQQQAABR4AgzTpAIEICBGmCtMlyJRQQpAnSJpNCkCZIE6TtJ4Ug7Qj4W9yE9eM8BBBAAAEEEEBgoAsQpAf6CuD9R0qAIE2QNlmwBGmCNEHaZFII0gRpgrT9pBCkCdJhVw3nIYAAAggggAAC3QIEaVYDAhESIEgTpE2WK0GaIE2QNpkUgjRBmiBtPykEaYJ02FXDeQgggAACCCCAAEGaNYBAJAUI0gRpk4VLkCZIE6RNJoUgTZAmSNtPCkGaIB121XAeAggggAACCCBAkGYNIBBJAYI0Qdpk4RKkCdIEaZNJIUgTpAnS9pNCkCZIh101nIcAAggggAACCBCkWQMIRFKAIE2QNlm4BGmCNEHaZFII0gRpgrT9pBCkCdJhVw3nIYAAAggggAACBGnWAAKRFCBIE6RNFi5BmiBNkDaZFII0QZogbT8pBGmCdNhVw3kIIIAAAggggABBmjWAQCQFCNIEaZOFS5AmSBOkTSaFIE2QJkjbTwpBmiAddtVwHgIIIIAAAgggQJBmDSAQSQGCNEHaZOESpAnSBGmTSSFIE6QJ0vaTQpAmSIddNZyHAAIIIIAAAggQpFkDCERSgCBNkDZZuARpgjRB2mRSCNIEaYK0/aQQpAnSYVcN5yGAAAIIIIAAAgRp1gACkRQgSBOkTRYuQZogTZA2mRSCNEGaIG0/KQRpgnTYVcN5CCCAAAIIIIAAQZo1gEAkBQjSBGmThUuQJkgTpE0mhSBNkCZI208KQZogHXbVcB4CCCCAAAIIIECQZg0gEEkBgjRB2mThEqQJ0gRpk0khSBOkCdL2k0KQJkiHXTWchwACCCCAAAIIEKRZAwhEUoAgTZA2WbgEaYI0QdpkUgjSBGmCtP2kEKQJ0mFXDechgAACCCCAAAIEadYAApEUIEgTpE0WLkGaIE2QNpkUgjRBmiBtPykEaYJ02FXDeQgggAACCCCAAEGaNYBAJAUI0gRpk4VLkCZIE6RNJoUgTZAmSNtPCkGaIB121XAeAggggAACCCBAkGYNIBBJAYI0Qdpk4RKkCdIEaZNJIUgTpAnS9pNCkCZIh101nIcAAggggAACCBCkWQMIRFKAIE2QNlm4BGmCNEHaZFII0gRpgrT9pBCkCdJhVw3nIYAAAggggAACBGnWAAKRFCBIE6RNFi5BmiBNkDaZFII0QZogbT8pBGmCdNhVw3kIIIAAAggggABBmjWAQCQFCNIEaZOFS5AmSBOkTSaFIE2QJkjbTwpBmiAddtVwHgIIIIAAAgggQJBmDSAQSQGCNEHaZOESpAnSBGmTSSFIE6QJ0vaTQpAmSIddNZyHAAIIIIAAAggQpFkDCERSgCBNkDZZuARpgjRB2mRSCNIEaYK0/aQQpAnSYVcN5yGAAAIIIIAAAgRp1gACkRQgSBOkTRYuQZogTZA2mRSCNEGaIG0/KQRpgnTYVcN5CCCAAAIIIIAAQZo1gEAkBQjSBGmThUuQJkgTpE0mhSBNkCZI208KQZogHXbVcB4CCCCAAAIIIECQZg0gEEkBgjRB2mThEqQJ0gRpk0khSBOkCdL2k0KQJkiHXTWchwACCCCAAAIIEKRZAwhEUoAgTZA2WbgEaYI0QdpkUgjSBGmCtP2kEKQJ0mFXDechgAACCCCAAAIEadYAApEUIEgTpE0WLkGaIE2QNpkUgjRBmiBtPykEaYJ02FXDeQgggAACCCCAAEGaNYBAJAUI0gRpk4VLkCZIE6RNJoUgTZAmSNtPCkGaIB121XAeAggggAACCCBAkGYNIBBJAYI0Qdpk4RKkCdIEaZNJIUgTpAnS9pNCkCZIh101nIcAAggggAACCBCkWQMIRFKAIE2QNlm4BGmCNEHaZFII0gRpgrT9pBCkCdJhVw3nIYAAAggggAACBGnWAAKRFCBIE6RNFi5BmiBNkDaZFII0QZogbT8pBGmCdNhVw3kIIIAAAggggABBmjWAQCQFCNIEaZOFS5AmSBOkTSaFIE2QJkjbTwpBmiAddtVwHgIIIIAAAgggQJBmDSAQSQGCNEHaZOESpAnSBGmTSSFIE6QJ0vaTQpAmSIddNZyHAAIIIIAAAggQpFkDCERSgCBNkDZZuARpgjRB2mRSCNIEaYK0/aQQpAnSYVcN5yGAAAIIIIAAAgRp1gACkRQgSBOkTRYuQZogTZA2mRSCNEGaIG0/KQRpgnTYVcN5CCCAAAIIIIAAQZo1gEAkBQjSBGmThUuQJkgTpE0mhSBNkCZI208KQZogHXbVcB4CCCCAAAIIIECQZg0gEEkBgjRB2mThEqQJ0gRpk0khSBOkCdL2k0KQJkiHXTWchwACCCCAAAIIEKRZAwhEUoAgTZA2WbgEaYI0QdpkUgjSBGmCtP2kEKQJ0mFXDechgAACCCCAAAIEadYAApEUIEgTpE0WLkGaIE2QNpkUgjRBmiBtPykEaYJ02FXDeQgggAACCCCAAEGaNYBAJAUI0gRpk4VLkCZIE6RNJoUgTZAmSNtPCkGaIB121XAeAgggYCeweEVO1z+a1r8+zGhZm925UTt6aLO09foJnTMppZGDY1G7fe4XgVACsVwulwt1JichgMBaFyBIE6RNFh1BmiBNkDaZFII0QZogbT8pBGmCdNhVw3kIIICAucCiFTmdfmebWpcPrFw1akhMt01tkROo+UGgvwsQpPv7J8z761cCBGmCtMmCJkgTpAnSJpNCkCZIE6TtJ4UgTZAOu2o4DwEEEDAXuOahtJ5+vcv8hH505AHbJnXh5FQ/eke8FQTKCxCkWRkIREiAIE2QNlmuBGmCNEHaZFII0gRpgrT9pBCkCdJhVw3nIYAAAuYCU360SktWDqyno32d4YNiuv+bLeZYHIlARAUI0hH94LjtgSlAkCZIm6x8gjRBmiBtMikEaYI0Qdp+UgjSBOmwq4bzEEAAAXMB/n7G+/sZfhDozwIE6f786fLe+p0AQZogbbKo+Q0cQZogbTIpBGmCNEHaflII0gTpsKuG8xBAAAFzAf5+hiBtvlo4MqoCBOmofnLc94AUIEgTpE0WPr+BI0gTpE0mhSBNkCZI208KQZogHXbVcB4CCCBgLsDfzxCkzVcLR0ZVgCAd1U+O+x6QAgRpgrTJwuc3cARpgrTJpBCkCdIEaftJIUgTpMOuGs5DAAEEzAVq+fczuZwUi1V+bXenaucY519jUrXjzd+Fdy3/p7d7KL3m0xcTpG2cOTaaAgTpaH5u3PUAFSBIE6RNln4tfwNn8nr1doz/GzjmhXmxWZvMDf8gh3+QYz4xzAuhwHy1cCQCCCBgLxD2rzNuAHbKciBCu/+V/98HbyUn5UqOddt0Pk6X+zWTd1II3IEIXu7le7sWQdpEmmOiLkCQjvonyP0PKAECG4HNZMGH/Q2cybWjcAxB2vuUxs9kXmzWK3NDkGZuzCeGeSFIm68WjkQAAQTsBWz/OlMt+Pb4dSdGO6G6lyen3bs2PS4fst1zYjnFvOete/xUu0//BIK0/ZrhjOgJEKSj95lxxwNYgCBNYDNZ/ra/gTO5ZpSOIUgTpMOsV+aGIE2QNp8c5oUgbb5aOBIBBBCwFzD964y/I0a1ruzHZf/p6Qq9uOKN9raNR2BXjqqXNd0OhCBtv2Y4I3oCBOnofWbc8QAWIEgTpE2Wv+lv4EyuFcVjCNIE6TDrlrkhSBOkzSeHeSFIm68WjkQAAQTsBUz+OlMu7jY3Svtvk9Tntkhqy/USevaNLl3/aLpwA6UB++DtkjpylwZtODKuhoT31PTyNumFt7t0+zMdal3unVHpyWZ/j+jSJ6332zqpfbZMatsNE5ozP6ML7m33rlNlP2v/RgnS9muGM6InQJCO3mfGHQ9gAYI0Qdpk+Zv8Bs7kOlE9hiBNkA6zdpkbgjRB2nxymBeCtPlq4cigwOIVOTeO/evDjJa19W+boc3S1uu/VbtgAAAgAElEQVQndM6klEYONnp+tX+D8O6sBEz+OuNHYj9CT9ymQZuNicv5z/7Po68WB+lgWf7q3o06evcGpZJSNielO6V4XO5/dq79zvysvvdQu95tzXlfThjLf/Fh4J0EQ7UToQ/cNqkt1ktocFP3sbPnZXT+rwnSVguAgweEAEF6QHzMvMn+IkCQJkibrGWT38CZXCeqxxCkCdJh1i5zQ5AmSJtPDvNCkDZfLRzpCyxakdPpd7YVnrgcKDKjhsR029QWOYGaHwRMBar+dSZQgk/eu1HH7tFQeMJ5yYqcBjXF3LAcDNLBqDxhvbguObxJ664T03uLcrp5ZlovvZNxY/a0/VI66DNJJRPSjNmduumJDve2S5+SDv7nidskddZBKbU0esctWyX3/EEpiSBt+qlz3EATIEgPtE+c9xtpAYI0QdpkAVf9DZzJRSJ8DEGaIB1m+TI3BGmCtPnkMC8EafPVwpG+wDUPpfX0610DEuSAbZO6cHJqQL533nQ4gWp/nQlufXHiXg06eLsG/eP9jB57tcv9osKLDkvJ+YchpUHa31rDj9hdGenWWWnNmN09m06U/v6xzdpmg7jmLczqG3e3qa2jTJAObL/hPB099fONentBVk/8vVN//n8Z3TGtWRuPihOkwy0BzhoAAgTpAfAh8xb7jwBBmiBtspqr/QbO5BpRPoYgTZAOs36ZG4I0Qdp8cpgXgrT5auFIX2DKj1Zpycrg158NHJvhg2K6/5stA+cN805XW6DaX2cq7ensvPD2GyeqBumrjm7Snp9K6MMlOV382zZ9sDhX9AT0mQc26rAdG7R0VU7XP5LWX+dkyj4h7bxepQ1pCNKrvQy4QD8XIEj38w+Yt9e/BAjSBGmTFV3tN3Am14jyMQRpgnSY9cvcEKQJ0uaTw7wQpM1XC0f6AswNc8M0mAtUm5dKXyZoGqRvPKlZW28Q1+sfZHXWL7wN3YOR23nq+vjPNqozI934eFozX+sq+4WEvX1JIUHa/PPmyIEpQJAemJ877zqiAgRpgrTJ0q32GziTa0T5GII0QTrM+mVuCNIEafPJYV4Ia+arhSMJ0p6A//szVgQCJgJGf53J5SNyTEWxuOIT0oGnmcvF4mCR9veEbkhIv/lrp+56zttHuvSn0pcdOscRpE0+aY4ZyAIE6YH86fPeIydAkCZImyxao9/AmVwooscQpAnSYZYuc0OQJkibTw7zQpA2Xy0cSZAmSDMF9gKmf53xn5R2983I7+kcNkiX+5LC0iBdaasQP0w779TfwoMgbf+5c8bAEiBID6zPm3cbcQGCNEHaZAmb/gbO5FpRPIYgTZAOs26ZG4I0Qdp8cpgXgrT5auFIgjRBmimwFwjz1xl/+4y+CNL+OwwGa4K0/efOGQNLgCA9sD5v3m3EBQjSBGmTJRzmN3Am143KMQRpgnSYtcrcEKQJ0uaTw7wQpM1XC0euqSBd9GRo/kUqfbma6afQ2364pteodBxbdqyu4MA6P8xfZ9ZGkO7xzYYlHwtBemCtU97t6gkQpFfPj7MRWKsCBGmCtMmCC/MbOJPrRuUYgjRBOsxaZW4I0gRp88lhXgjS5quFI2sdpJ3g5UYxZ2uAQIEuhLBKewpU+Cjcw529eGPdWw34hwaj9+rGboI0s2AjEOavM1WDdC6nWH5oqj29XGkP6Wr/0IYgbfMpc+xAFyBID/QVEKH3v3hFTtc/mta/PsxomfdFuP32Z2iztPX6CZ0zKaWRg7t/+0eQJkibLPowv4EzuW5UjiFIE6TDrFXmhiBNkDafHOaFIG2+WjiylkG6WgwraFcIzKWfhh+3g2G73CfW2xe3mX7CBGlTKY5zBML8daZqkA7s73zjSc3aeoO43vo4q/+6w4sLwZh84l4NOv6zjerMSDc+ntbM17qUze9R7f8DIeec0tkhSLN+ETAXIEibW3FkHwosWpHT6Xe2qXV5/nGAPryXtfnSo4bEdNvUFjmB2vkhSBOkTdZfmN/AmVw3KscQpAnSYdYqc0OQJkibTw7zQpA2Xy0cWasgbfngs6pFZP/p52ox2r9/2+NLP3mCNLNgIxDmrzPVgrQ7FPkFf9XRTdrzUwl9uCSni3/bpg8WF3eGMw9s1GE7NmjpqpyufyStv8zJFL40sWgmSv5kwf9v7zzAJKnKNfxPns05sEuSJUtUUEByjgrCCghIlKiCIkHhAgoIiEjwCggIrICEFUGRDEvmEiWqSA4Ly+Zl88S+z3d6aramp7vrVE/vTHfXW89znys7p6rOec/5+tT56q//YEjH6WXKJp0AhnTSR0CZtP9Xf2uyR//VWia1LW41d16/1k7bqwFD2sxWfxhD2md0FfIA53PdcimDIY0hXchYRTcY0hjS/spBLxjS/qOFksUxpLva0ZusVmOHblVvq42utsY6c5Gbcxel7LF/t9qNTzbbkuaOu+ZwsTPN6nXGVdshW9bbeivVWP+GdOqOpS1m789ot0lPNdtL77e5C8Y1xcO9jyGNFuIQKGSeiTakl4VIH7Z1vR2weZ21tZtd91iz3fVSS2f1+tWb/frAfrbu+HQE9Uk3L7GlgaayNCKsCwzpOL1M2aQTwJBO+ggok/bvd/li95CVxGPYgCr7y4n9MaQxpL2HfyEPcN4XL4OCGNIY0oUMU3SDIY0h7a8c9IIh7T9aKFkMQzqcqmOvjWvtqO0abGBj2iBuajGrqTarq0n/98vvt9k5f13qTOlUh4Wcmf85fL2vTaixk3ZtsDFDqjqvpzo31KWNaaVKvP7xJrvnlXRwUKGmNIY0WohDoJB5JsqQDkf56yXMGXs32gpDq1yU9NWPNNmz77SZzOijt2+wXTeotepqs7tebLGrHm12WtCx39fqbNt1au2lD9rcyx+niWWB1130EZWnOh8P9BJntFC2XAlgSJdrzyWs3oVMSJWECIMNgy3OeEYvGGsYa3EUky6LbtANuvHXDXrBkPYfLZTsqSEdNrvCJtrMBSmX2zYw0U7ds9G2XKvGRUvLRLv60Q6zLJQ3N6hL2FQ+b2KjbbZGjS1uMrvjuWa7+Zl0pOhuG9baYdvU28iBVfbfae128i1LOkzu7psf+vQyBpsPJcr0RC9RhrQzj0N6kLn8va3qbUBD+isDvdyRCd1Qmy735ift9rPbl9ji5vSYX2/Fajtz70YbNbjKpRK94O9N9upHbRjSDFsIFEgAQ7pAcJzWuwRY+GAUYBT4aw69oBf04q+Xnix84t+ldM/gxWe6b0gN5TdGmWcwpP1GCqXCBArVTdhAi0ozcOEB/Zxp9snslJ05OZ0XNzOiOWxwb7RKjf3smw02YlCVPfavVjv/b01dOu3YHeptn03rnFH3+4eb7MHXWzv3c8uMuo7qbQzpKEL8vad6iWtIBy9evr1pna00orrzK4MFS8yef6/VpfKQ8RxcV+lxfrFvo33lSzX23vR2O+/upd1yT5Oyg3EMAX8CGNL+rCjZhwQKfYDrwyoX9dYYBRgFcQYUesGQxliLo5h0WXSDbtCNv27QC4a0/2ihZECgYN2EHK4z926w7datzbkRW2BYN7eaXfZAk035V9pADpvH4f/ef7M6O3Treme4XTul2e5+OR0dHZTZZu0aO2m3RhdBeueLLfaHjqjrQnoVQ7oQask9p2C95EEWjOu4aWcyU3IEAgl01SWHdCh9R7aq+N4bvSR37Cep5RjSSertMm7rcpmQMmakuG/5M3G6DNehNNe+O1b7dAuGNIa0zzjp8YInzk1KuCx6QS+FDM/lMc8UUo++OgfdoJs4Yw+9YEjHGS+UTRMoWDchB+vi7zbaV1atsY9mtdsR1yxJXzjklu20Xq39aNcGF+l52/+1uBy3wfKkc60Tut4xO9TbvpvW2fwlKbvk3ib7v3c70g/oulVm66+UzrM7alCV3fdqq11yXzqCOmzQ+fYvBpsvKcoVqpd84zJzI89uusiBXee561ZnT1XjazAHl/fVDnpBB0kggCGdhF6ugDYW/ACXre1ZZo3OCUoTjp6/PN1pN6EE9widE2yY4P4Y8ZbUp3swCjAKfMZJUKaoeolz4xIpi17QSyFDEd0QIa1xQ8oOP/WgFwxpv5FCqTCBQnUTXrqcO7HRtlijpkuEdPjv2QzpbgZy6ISTd2+w3Teq7ZoPt6PSwdKmJxuzhduPwYYe4hAoRC/pNXjKqrQID6/N0//cbY2fyxwOvAGd1hkFHQpmC7yCICCtm3fQ4Sm486vShrY7ulYrLw70Eme0ULZcCWBIl2vPJazehUxI3RB5vr7MObGELthpRHsY1z7Xi+pODDYMtqgxUowFT5x7lHJZ9IJeChmfRZlnCrlxiZyDbtBNnKGIXjCk44wXyqYJFKqbsGkWRDS3tJnLb3vXS+kUG8Fx5Lb1NvHrde4/gwhp/e8uKQdCxlw2Q1rGXThAB0OaEdwXBArVSyF17fSaPb527jSXYwSxFVInDOlCqHFOuRHAkC63HktofXs6IcU1hYOJJlektKe33dlbUdeL6laMAoyCqDES/ntP9RLnXqVYFr2gl0LGJbohQlrjhghpP/WgFwxpv5FCqWI8n2XbhHDkoCqbuSBlVzzQZM++02b96s1kRu+yQZ31rzeTYR02pMP1CF8PQ5oxWqoEmGeYZ0p1bFKv4hHAkC4eS660HAn0ZELKzA+1zrhqO2TLeltvpRrr35D+DGdpi9n7M9pt0lPN9tL7ba4luUzkTDN6k9Vq7NCt6m210dWmnXd1ZL2eu6h/OpAwTgw2DLY48uqJXuLcp1TLohf0UsjYRDcY0hjS/spBLxgF/qOFkgGBHukmtAA5Ypt0FHR9rVl7yqypxay62qyh1mxRk7l/19ElQjoj9UAQdFOwIZ2xUaJPLxPx6UOJMkXRSwVgRC8V0Ik0IZIAhnQkIgqUAoGePMCFDeRt1qm143esN0UV6N/1AKejoS5tTC9cqs/fmuyeV1rdv2eaz5mbIXxvqzqb+PV6F4ngc71uF/SEi8GGweY5VFyxnuglzn1KtSx6QS+FjE10gyGtcUOEtJ960AuGtN9IoVSYQE90k7km2W3DWvv2pnW2yshqq6k2W9Js9vrHbfbyB212+Db1bsmh6OmH32ztvvwIhUjnzCEdCqIhZQfjuC8I9EQvfVHfYt8TQ7rYRLleKRLAkC7FXqFO3Qj0ZEIKf5Z26SH9bIOVqp3xrF2ng7xreqg7bJt6Gzmwyj6ZnbIzJy+xqXNS3XaQDl9ryzVr7KTdGmzYgCr7eHbKfv9wU2d09T6b1NlhW9fbwEbrcj0M6Z4NbowCP3490YvfHUq7FIY0hnQhIxTdYEhjSPsrB71gSPuPFkoGBHqqG5+UgT/cpd6++ZU6m70wZeffvdTe+KTdRVFXB5WoSkdVV3fsgxPkpFZk9WX3L7Un3mpLR9noqDJbf6VqO2PvRhs1qMrue7XVLrmvyf0p12Zw+Xobgw0txCHQU73EuVcplkUvpdgr1KnYBDCki02U6y0XAj2ZkIKHt69+qcZO26vBhg+ssgdea7Xf3Jt+oAqO4IGsqTVfRMGy79N+ukeD7bphrTO3r3iwyab8Kx1VHRwn7dpge2xca82tZtdOaba7X27pHnLtSQuDLQ0KQ9pvwPREL353KO1S6AW9FDJC0Q2GNPOMv3LQC4a0/2ihZECgp7qJ2hNHeaQvPbifrTG22l7/pN1+fNOSdArCqvSXoMERNqT336zODt263pXrXK+Eym6ztgJwGm1Ag9mdL7bYHx5tLrhDMdgKRpfIE3uql3KHhl7KvQepvw8BDGkfSpTpcwKFTkjhSILtv1xrMomVVy3bJh/7blpnR2xbb8qpNunJZrv9uZbuEdKhfGkXf7fRvrJqjX00q92OuGaJYxS+307r1dqPdm2wuprcu1z7gsVgw2DzHSsqV6he4tyjlMuiF/RSyPhENxjSGNL+ykEvGNL+o4WSxTKkM9camWQVeLPjeulgmOsea7a/vtjSzYwOrhHsa7PRKjX2s2822IhBVfbEf1rt3Lu6BuycsFO9feurdba4eVkATiHR0bovBhtaiEOAeYZ5Js54oWx5EsCQLs9+S1ytezIhBSbxWitU21nfbrSxQ6rsuXfb7Iw7lnbhGEQ0K+I5+GSt2wNXyHHWA5w+X5u/NGXPv5veCDF8BBEHrW3m0nk8+HorEdI9HLlESPsB7Ile/O5Q2qUwpDGkCxmh6AZDGkPaXznoBaPAf7RQsliGdC4jWEE3CqxZc4VqF1jzzNttdvZflnYJlNlg5Rr73pZ1NndRym56utk+mp3qjJo+b2KjbbZGjctDLRP7hifSUdDhlIZvTm23029b4sr4pA7J1usY0mghDgHmGeaZOOOFsuVJAEO6PPstcbXuyYQUfmhSWg7ld9bxzNut9qenmt1u1AduUWc7r19njXVmj7zZahfdkz0/WpyIgPO/02ibrV5DDukijlYMaT+YPdGL3x1KuxSGNIZ0ISMU3WBIY0j7Kwe9YBT4jxZKFsuQDlvB390ivbG6UmloU0Mdbe1mT/+31S6+t6mbcXzRAY22yWo11tJmduuzLXbjU82dhvQ646rtlD0bbZWR2Td9n7MwZZc/0GRPv50OwImzHgr3PoY0WohDgHmGeSbOeKFseRLAkC7PfktcrXsyIWW+xT9+x3rbdcM69wAXPvR525NvtdplD6Qf4nIe7oLa8LDKRSFkixI4cPM6O2SrerdhSLb0IHE7EIMNgy3OmOmJXuLcp1TLohf0UsjYRDcY0hjS/spBLxgF/qOFksUypMNrDm2efsDmdW6toa873/m8ze75Z0unaZx2jpflGlT572xWZ00tZn94tMkeeL21yxpGpvQhW9bbeivVWP+GdM7ppS1m789ot0lPNXdu3F6oGa3qYEijhTgEmGeYZ+KMF8qWJwEM6fLst8TVuicTUvjhTW/+T9y10TZYOR1KoIcyHQ3poGl79/N2u+qRZnvt4+4pOPIZ1O4eHbuFfG1Cjf1k9wYbOajK/vlBm51959K0wV3o922hB7h3d9oscX0fbjAR0n7d3xO9+N2htEthSGNIFzJC0Q2GNIa0v3LQC0aB/2ihZNEM6dSy9UY+qsGSI5t5HP43bW6o5UuwhonqqY6YnK47JEadFPo7hnQMWBRlT5yfM88gg8ongCFd+X1cES3sycInePDSztO/2LfRvvKlGpu9MGU3PtFs97/W6vhssUaNHbtjg40fVuUiAc67e6l9NEtR0Pkf0tI7VysHW9qNDsxo5Zbuch390fMhMluHYbBhsMURck/0Euc+pVoWvaCXQsYmusGQxpD2Vw56wSjwHy2ULJYh7ZYTXmuTkGecJyCm07i2ZWuZXL3VUzNa18WQRgtxCDDPMM/EGS+ULU8CGNLl2W+Jq3WhE1L4GeybX6m1o7dvcHnW/vR0s8ufFj5236jWjtm+wRrrzSY/3+J2p+7wkTtzrGWCz4y+PnPvRlttdLXNXJCy397XZC+817Nca8H9MNgw2OKIvlC9xLlHKZdFL+ilkPGJbjCkMaT9lYNeMAr8Rwsli25Id3x4qesqJCb4UjOX96x/D8oGdQmXzfb3cK+5v/cgsCZzPcOIgIAPAeYZ5hmfcUKZ8iaAIV3e/ZeY2hc6IYUftn68W4PtsXGtaWMObVr48gdd03IogvrKw/vbyiOqXJ60025b6qIQOh/glC+642EsM0pAqUDCZvQVDzTZs+90mNHL0rcV3F8YbBhscQZPoXqJc49SLote0Esh4xPdYEhjSPsrB71gFPiPFkoW05DuCc3OdU1HmsFc1/ItF7cuREjHJZbs8swzzDPJVkAyWo8hnYx+LvtWFmNCOnn3BlMU9KwFKbvg70326kdtywznjgez64/uZ6uMrLZ/fthmP71lqQs7CD+zyYgOTOng35Ur+vS9GmyjVWtswRKz6x9vsnteSacC0RFEFYSN7bgdgsGGwRZnzBRDL3HuV2pl0Qt6KWRMohsMaQxpf+WgF4wC/9FCyVIxpPu6JzCk+7oHyuv+zDPMM+U1YqltIQQwpAuhxjm9TqDQCSnbbtRt7TKNm+3OF7um7Nj+y7X2o10abGCj2QOvtdrF9zZlTdURvmY4L/WipWbXPdbVjM4GKir3W7ZzMNgw2OKIrlC9xLlHKZdFL+ilkPGJbjCkMaT9lYNeMAr8RwslMaTTBDCk0UIcAswzzDNxxgtly5MAhnR59lvial3ohBQ2f9cZV21n7N1oKwytcjmew2k1Nlmtxk7YqcGl65i/xOzyB5vs8X+no5w3WLnGvrdlnc1dlHK5pz+Znc7jITP6pF0bTEb24iazG59strte6mpyF6ujMNgw2OKMpUL1EucepVwWvaCXQsYnusGQxpD2Vw56wSjwHy2UxJDGkEYF8QkwzzDPxB81nFFuBDCky63HElrfnkxIYVN6r41r7ajt0lHQspWbWtIpOBrqzKqrzJpazSY/12I3PJne0FDHRQc0mgzrljZzGyFOeir9t0O2rLODvlFvdTXm/qb/y3UsaU7ZVY8022P/bk1vPBKzHzHYMNjiDJme6CXOfUq1LHpBL4WMTXSDIY0h7a8c9IJR4D9aKIkhjSGNCuITYJ5hnok/ajij3AhgSJdbjyW0vj2ZkDINYJnL3/l6na09rsb6N6TN4aUtZh/Oare7X2yxh99s7diuOg37sK3r7Tub1Tnz+upHm+zB19OR0/r3Azavc4Z01LG42VxEtq5Nyo4oWrn/vvrDzxV+coLO7IleKgEThjSGdCHjGN1gSGNI+ysHvWAU+I8WSmJIY0ijgvgEmGeYZ+KPGs4oNwIY0uXWYwmtb08npLhRydlMY7fjdMYmh4V0B4Z0IdQw2OJQ66le4tyrFMtiSKOXQsYlusGQxpD2Vw56wSjwHy2UxJDGkEYF8QkwzzDPxB81nFFuBDCky63HElrfYkxILvNzyqzKJ19GOk10t9wasa5RxL7CYMNgizOciqGXOPcrtbLoBb0UMibRDYY0hrS/ctALRoH/aKEkhjSGNCqIT4B5hnkm/qjhjHIjgCFdbj2W0PoWbUJKmaVkSGdEO7vo58CADpnW2XzpdvnUHX/wMrc7Lt0TMxuDDYMtjvSLppc4Ny2hsugFvRQyHNENhjSGtL9y0Msyo6Btzmyb/ttf2dL/vGnt87/wh1iGJasHD7F+665vo0863WpGjCzDFvRtldENBlvfjsDyujt6QS/lNWKpbSEEMKQLocY5vU5geUxIgQldVZWylFXl3WhwWdleb7q7IQYbBluckbc89BLn/n1dFr2gl0LGILrBkMaQ9lcOeknrpW32LPvkB4db66yZ/vAqoGTtyFG28jW3WPWgwRXQmt5rArrBYOu90Vb+d0Iv6KX8RzEtiCKAIR1FiL+XBAEmJIwCjAJ/KaIX9IJe/PUSlEQ36Abd+OsGvaT1Mv2Cs23BlAf9wVVQyUE77W5jTj2rglq0/JuCbjDYlv8oq5w7oBf0UjmjmZbkIoAhzdgoCwJMSBgFGAX+UkUv6AW9+OsFQzpNgC8L0hxWf/i5+IMngWcwz6TnmQ8m7m5t8+YkcASY1Qwdbl+afF8i215oo9ENBluhYyeJ56EX9JLEcZ+0NmNIJ63Hy7S9TEgYbBgF/uJFL+gFvfjrBUMaQzo8WjCk/bTDPMM8wzzjp5VwKXSDwRZ/1CT3DPSCXpI7+pPTcgzp5PR1WbeUCYmFDwsffwmjF/SCXvz1giGNIY0hjV7iEuCLgjQxXuDEGzk8n2GwxRsxyS6NXtBLshWQjNZjSCejn8u+lUxIGGwsfPxljF7QC3rx1wuGNIY0hjR6iUsAQxpDOu6YUXmezzDYChk3ST0HvaCXpI79JLUbQzpJvV3GbWVCwmDDYPMXMHpBL+jFXy8Y0hjSGNLoJS6BSjGkUymzKksta35VVSwUREjHwoUh/XMMtngjJtmlWc+gl2QrIBmtx5BORj+XfSuZkDDYMNj8ZYxe0At68dcLhjSGNIY0eolLIL4hnbK0+WtmUaavCrpDVnHKqqLKq2jnOZ2npv+HLpW+aaiJKbOU/lsVCv27u23HvX3uScqOuMMGQ7oHhnTz++/arGuusCVvvmappiarqquz+glr2sgjjrV+G20SrauwApYutS/uudPm3T3ZWmdOd+fWrbiyDT/wUBu0/c5m1TVZ+zazDtUDBtqAzbeyEYcdbbVjVog9HjghPwHWMxjSaKTyCWBIV34fV0QLmZAw2DDY/KWMXtALevHXC4Y0hjSGNHqJSyC2Ie3c6HjRx2lDOeo8mcvZTOew+9bhhHf40OlaeNQl8t7kkI47bng+K8xgW/jYwzb9kvPSRnRDg9UMHmLtixdb+6KFZtXVNuLQo23YgYd6aax94QL77KxTbOkbr7ryNUOGWaq9zdrnf+H+e/DOe9ioE09zhnf4WDDlIZvxm3Mt1dKSrsOgwdb2xTz33zVDh9kKv7zYGtdZL+6QoHweAuilML0wqCBQTgQwpMuptxJcVyYkDDYMNv8fAPSCXtCLv14wpDGkMaTRS1wCcQ1pD283bhWWRTP7msvOh/YwojtrEpjduc8hZUe8buP5LL7B1jZntk095QRr+eQjGzbxIBt+yFFW1dho1t5mX/zjLpt19eWmSOXxF15h9RPWyN8hqZTNvOLX7ry6cSvauPMusbqVVnHnLH7hWfv8wnNMhvXoH//MBu/2zc5rNb/3jn16+o+cAT384CPc/ymKWqb4jEvOs4VPTrGG1deycRdebjVDhsYbFJTOSQC9xNcLwwkC5UYAQ7rceiyh9WVCwmDDYPMXP3pBL+jFXy8Y0hjSGNLoJS6BWIZ0ZwSz2cCtt7fRJ51u1YMG57xl66yZNv2ic2zJqy/niZDuahbXjhxlQ/bZ3wZuvpXVjh7rIjiXvPKifXrqD919UqmUVcm47vCWB++6lw399v4uTUFVXb27j4y4Rc8/Y7P/eKWpDukjVPksNcaQjjdyeD6Lb7DJ7P38vDOsYY21bPxFv7PqgTGviWIAACAASURBVIOWvTJpaXF/W/Tskzb8e9+34YccmbdDWmdMt6k/Psba5s+zcb/8jfXbeJMu5eff/3ebcekF3e4156Y/2pw/XWsDttjaxp55fpfoaZnUn51+ojW997aN+emZNmjnPeINCkpjSOcgEMwzDBEIVDIBDOlK7t0KahsPcBhsGGz+gkYv6AW9+OsFQxpDGkMavcQlEMeQdmZwR2TyoB13s1E/PMWq+/cv3JBOuczSncHOg3bY1UYcebzVjhrd4SGnXGqDxa+8aNPOOqXz34ITRh53kg3Zcx+rqm9wUaYqq2hPmdg6lCf38/PPtOaPP0xb0nmyhmBIxxs5PJ/FN6RnXHqhzb/vbhu674E28tgTuwGfd9ftNuvKS23AZlvaCmdfaFZbm7NT9JLnszN+YvUrrWLjL/7fbi+GAsO6ffEiZ343rLm2WWurTfvF6bbouadt9MlnmF7mZB6BYS0tjjn9nHiDgtIY0hjSqCDBBDCkE9z55dR0HuAw2DDY/BWLXtALevHXC4Y0hjSGNHqJSyCOIR12dIcr1+3+h1j7ogU245JfOZMr/rEsalnG8ogjjnPGmvLpLnz6cZt3x82dZnLntTtc5f6bbm5jTvkfqxk23Jo/eNdFgy79z7+sql9/G/n9E2zwLnu6iOkFytl7wVndzOzMumJIx+s9ns9iGtIeZrCio6edc5o1rru+jTv/UqsekPseC596zD7/5c+s8csbZC3bvmiRfXbGj23pv163sWddYAO32s6y/Vtmr0ddN94ooTTPZV2fyxgREKhkAhjSldy7FdQ2HuAw2DDY/AWNXtALevHXCwsfDGkMafQSl0ChhvTIo39oQ799gLXOnbMsLUe+m2eGJ+u/dVRVORN5xd/83hrWXMfaZs+0Wdf+3hY8+kD3q6Xazaqq3b+POOwYG/qdgy3V3Gwzr/ytLXjo3i7lV7zsGmfWNX/0gX181IEY0nEHRkR5ns/iGdI+ZrBeqHz2sx+5PNIrXn6dKX1NrkN5orWhYcOqE7JGSGe7n74g0DlL/vlCzghpDOkiC6Xjcuglnl6WTy9wVQgsXwIY0suXL1cvEgEmJAw2DDZ/MaEX9IJe/PWCIY0hjSGNXuISiGVIh/Iwj/7Jz91maV0M36w3V47oKnPJOcIbEYYM6mEHHGrDDznCmc1zb7/J5ky6JnszQucof/Xg3b9lrbNnhfJUy+BOnxpEhbZ+Ps2mnftza3r7P3nTSBMhHW/k8HwWz2ArtiHd8uknNvUnx5pScmTLId3y2VT79LQfmsZ/oAX1sDZOnHfnrVlzSOsLiDk3XWdK25Er8jreKKE0z2Vdn8sYERCoZAIY0pXcuxXUNh7gMNgw2PwFjV7QC3rx1wsLHwxpDGn0EpdAHEM6nEN6hV/82plaSgkw9aSjc982FAndpVDIXA6u1fLJR/bZ//zUZLZl97aXJYEe9p2D3eZvMqDn3HS9zb1tUucpLuL6t1dZw+prWdM7b9knxx+W/lueJNIY0vFGDs9nfWtIKx/09N+c574kqBu3oo077xKrW2kV14kud/qFZ1vzB++5/w4b0kEUdvvixTb84CPc/ynvemrpUps7+Wabe+skS7W0YEjHk0NkafQSTy+RQCkAgRIkgCFdgp1ClboTYELCYMNg8/9lQC/oBb346wVDGkMaQxq9xCUQx5AOG7rjf/0767fxpi4Cs6quzmqGDUsbW81N1vTeOzbnT9fa4pee76jOslzRy+qX/jeZxyv/7/VWt/KqtvCJR83a263/17bo3Cyxbe4cW/DYQzZ70rWWWry4MwJa540//7fWuN6G1jb/C9OGcPP+ers1rrm2DT/oCOu34cYm0232H6+0L/5xV4cfnRGlHYKFIR1v5PB8Fs9gK3aEtHqrZdqn9tnpJ5qioa262uVTt7Z2a/tirtUMlR6rrW32rC6GtIuCvuUGp0/9b6UH0cak0pDS39Svtro1v/cOhnQ8OUSWRi/x9BIGqhcss665wpa8+ZrbuFbzTf2ENW3kEcdav402cWmffA+9ePninjtt3t2TrXXm9E4NDNh8Kxtx2NFWO2aFbpcKp7rJdZ/a0WMi0+z41pFy5UsAQ7p8+y5RNWdCwmDDYPOXPHpBL+jFXy8Y0hjSGNLoJS6BWIZ0KGXHytfdavWrfCnn7doXzLfZ11/VaQZ3i07uiFbut9FXbcxp57h8uc5saGgwa2uz9qYmq9b/rqlxpsGSV160z8453VJLFnXm5ahfeVUbdcJPrN+GX02XCx1t8+bY3NtucukJOg8ipOMOj5zleT6LZ7AtD0NanaMNQOdMutbmP3K/SXPaFHTwjrvZ0H0PsM/PP9NtCjrugiuscZ0vd9HBkldfslnXXWlN7/7X/bu+Jhh51PHWOneu2wR04DY72tgzzyvaeEn6hdBLPL0E42WhNqW95LzOuaFm8BD3olHjXi9cRmhz3QMP9TKlW2d8btPOOtWa3nvbla8ZMsyqamus7Yt57qsAaWfcub9xL2PCR1i7GNJJV3L+9mNIMz7KggATEgYbBpu/VNELekEv/nrBkMaQxpBGL3EJxDGkwyk7xv/6f61xvQ2c4aWcs4ueecKZysMPPtIG7bSbVdU3WJcUHN3M4HSE9KDtd7ZRPzrVRWpae5st/ueLNuuqy9x1db0xp55tMq1Tra3p/NI3XtMZJT1oh11txJHHW+2o0Z0mdlVNjTO1FamtDdpmXP5rSy1ZnMaSLVC7AxgR0vFGDs9nMQ221lab9ovTbdFzT9vI439sQ/fZvxvwRc8+adPOOc0a113fxp1/qVUPiHmP0BWbP3jXPj3lB1bVr5+tdNm1VjNipFcHz7j0Qpt/39024ojj0kYfR1EIoJf4Y7ltzmybesoJbh4ZNvEgG37IUVbV2OjmCX31onzomjfGX3iF1U9YI28/yXD+/LwzTBprXGc9G3vGuZ3R0O3zv7DPzj7Vlr75mjWsubaNv+h3Vj1wUOf1WmfNtKknHuXmoBV/e7XVjV+pKGOCi1QeAQzpyuvTimwRExIGGwabv7TRC3pBL/56wZDGkMaQRi9xCcQxpPMZuuH7jjnlf2zQjru5qDOlBph7x81Z8jd3GNI77majfniKSxuw5JWXnDHQaSCbmaKgV/jlxc4EcPmqT1Te6Crrv+nmNvrHP3Omtf5dn3QrP66OEYcdY0P22d+qGxtswaMP2vRf/7KjerkdaQzpeCOH57P4Bltg9g7d90AbeeyJ3YAr7cysKy+1AZttaSucfaFZbW28TgmVnjf5Fpt1ze9swJbb2gpnnOd1LaX3mHrycdY6e6aN/9Vl1rj+RgXfnxO7EkAv8fWy8MkpzkRuWGOtbiZx2GDWXgLDDzky75ALcqcrrdT4i//XGias2aW8oqb1Akdf6Yw7/7fuJWhwBBuIVtXWkpYDYeclgCHNACkLAkxIGGwYbP5SRS/oBb346wVDGkMaQxq9xCXgbUjLy5UjnStfZygCWoba6JN/7j6Jnn/f32zGZRd2N4Q7ysu4liGtvKAuAnrSNd2aoGi2gdvuZK2ff2bTzj3Dmt7+j4352S9t0HY7mT7DVmqCwIwOTg5McX2OPf3ic23xi//HpoZxB0ee8jyf9cBgm7CmjbvwcqsZMrSTsAw2RUcvfuFZG3n0D23oxIMK7i29oNHmoKmWZhv3y99Yv403ibyW7j/j0l/Zgofvd5uVjj3zfKdJjuIQQC/x9VLMFzj6WubzX/4sZ270fCl1AjO7ftUJPf5yoTijiauUKgEM6VLtGerVhQATEgYbBpv/jwJ6QS/oxV8vGNIY0hjS6CUuAX9DOo8ZLas6pQ0DdfcqF10W5IWef//fbcZvf5VOIZ1KWaqjTMf/s35f+ZqNPfUsqxk+oqt5HTK4R//k5zZ4t2+aPp2eftE5tuTVl23la262+i+t7v73p6ec0K3Zg3fZ0+WXVpTp3D/faHNuvr67KR46iwjpeCOH57P4Bls4BcGQPb/tjOduKQgGD7EVL/691a20iusQGcXz773b2pubTOfoS4JcR/vCBfbFP/5qc2/7k8uzO2SvfW3UD07On1+3vc2a3n3bZl51mUtZIB2Ov/Bypy2O4hFALzH1EkpxM/rkM2zwrnt164w4KW4U+dy2YL4pytm9CMp4sao9B6b+5DhrmzOrW851vST67KxTbMCmm/f4y4XijSiuVIoEMKRLsVeoUzcCTEgYbBhs/j8M6AW9oBd/vWBIY0hjSKOXuAR8Delw/uhRP/ipDdppd2ud9qlNO/fnpk+aXTqPjgjqLhHS995tMy5XhLSzoDuPVKrdqqqqXSoOfSKt/+8MhrNPTZcJGdLZIqSDTRW12eGnp/6w2zk5I69zbGyIIR1v5PB8FtNg68CrFyjTzjnVFJGpXOfhTdoUkSwDefDue3d2RmC6SQ9jz7rABm61XZeOksmt6zV//FF6ozcd1dU27IDvuXzuuaKc5/31dpt7x03WNneOWXu7O00aXOHsCzCj40nBqzR6iaeX5bUJaK7OWvR/T7kc7w0T1uiWHiSIrlaaj5qhQ23Jm691brI4cKvtbcRhR3fmo/YaDBSqWAIY0hXbtZXVMCYkDDaNaBY+frpGL+gFvfhpJVwK3aAbdOOvG/TiqZeQkTvsOweb8nZqc6lZ1/7evrjnzi7AtdHgsP2+a6m2tmU5pLt1ybJ8zkH6jbYv5tqMyy5yGyQGR5cc0m+8alN/cqz70/hf/876bbyptXw21ab9z0/dJojhQxslDtljb2tfssRmXvlbW/DQvV1M88zq8FzmrxmVRDfxDLYw3eb333U5zzuNrbo6q5+wpo084ljrt9EmXaI3W6Z9ap+debJp4zVtdKhN18JHsOGajOXakaNtwDe2saHfmmi1Y1fI26HaiFT53asHD7GG1Va3Id/cz+WuJk1HPB34lkYv8fTSm4Z055cLn35iY087xwZut1OXbg20kquva4YOc/scaLNEjmQTwJBOdv+XTeuZkDwXPmXTo4VVlIWPHzf0gl4w1vy0giG9jIBvxGd8suV1BvOMX38xz3jOM84/TpvIYZNY0dHaPE2RnDr0abUixmpGjLLmD951UWctn05154w44riOXNE32+LX/9kZMy0TbfRJp1nN0OHunBmXXuByQmvDwjGnnu1SgKSam232TdfZvNtvcvfpjACtr3dpO6b/+hcupYf720GH27CJB1n1gIEu3/TUn56Q3igxR3Q084yfVphnus8z8clxRhIJMM+UpiEdzp0+aKfdbPSPf97tpYzyqs+69nduI0R9waAvCTSXNL3zlvtCqPXzae5F0fiLfmfVAwclcXjT5g4CGNIMhbIgwITkufApi94svJIYBX7s0At6wSjw0wpGAYZ05khhnvHTDvNMjHlmWVCzDdlzH2cwVw8a7CKllaNTeTmrGhrd/29fMN9mX3+VffGPu1xHjD7xNBu8x97ub0FeaZfmoyOTx/DDjrZh+x3k0hgE16uqbzCrqXH/veDRB236Rb/oEj065tSzbNAOu5hV15i1tVl7U5NVVVenr1FVZa3Tp9mMy3+d3tDQHaEbZgwP9OKnl6AUuolnsMWjS+lKI4Be4umlNyKkw2Z04/ob2bhfXhzbUA42PGxfutSd3/9rW1Ta0KU9MQhgSMeARdG+I8CEFGPh03fdtNzvzMLHDzF6QS8Y0n5awZDGkMaQjq8VncE8E2OeUYSxjo4Nofpv8nUXiaxPlav69XdRY9pMrem//7K5k2+xxS891+k4D9ljHxtx5HEmk3nubZPSmwxmXE/R1UO/vb/VrbiyVdXVO5O5deZ0Z2rP7YiMzoxyHrrfd00bGNaNXzF9juqwcIEt/ueLNu/OP7tI604zWjsqdk1l3TloeC6Lpx90E89gi0eX0pVGAL3E08tyN6RTKZtzyw0ubU3dCuNt3IWXu/8f+whtvqgXtMMOPDT2JTihcghgSFdOX1Z0S5iQYix8KngksPDx61z0gl4wpP20giGNIY0hHV8rGNJmsVPc5El70a0HQhsddprPQZyyM7VTZtpPTf+zw+SO7EVtwFbtTogsuqxAh5Ge5xyey2Lg5EVOp27iUaN0UgmwnolnSFvI6B15/I9t6D77dxs6wYafjeuu7/KrVw/wvEemGX3eJVa30ioFD83PzzvTFj7xiNtXYfghRxZ8HU4sfwIY0uXfh4loARMSBhsGm7/U0Qt6QS/+eglKoht0g278dYNeCtBLRmRzbtqpjihoRSZnGMjO2NaZHca0y6YRZTLreqG7RZZX2Y5zIspiSPtrhhc5y17kxKNG6aQSYJ7xNItDA2TGpRfa/PvutqH7Hmgjjz2x29CZd9ftNuvKS91mnCucfaFZbW308EqlbMEjD9iMS3/l9hiI2oyw6d3/2vQLzrba0WNs7BnndU/pQYR0NPMElcCQTlBnl3NTmZAKWPiUc4fnqDsLH79ORS/oBWPNTyvhUugG3aAbf92glwL14kzpKktZqsNXDszkDse4S3qMjAjlLFHW6X9KdWTkCBnTgfntvOsspnZgaIf+lkql69R5Vw/jmucyf81gSGNIxxstlGaeiW9IL3xyin1+3hluM0Gl1KgZMrRzICn/87RzTrPFLzxrI4/+oQ2deJDXIFsw5SGb8Ztzraqxn4079zfW+OUN8p7XNm+OTf3JcS511PhfXWbKNR0+tKnvpz893lrnziGHtFcPVHYhDOnK7t+KaR0TUoELn4oZAemGsPDx61D0gl7Qi59WMKSXEYidgiA+4rI4g3nGr5uYZ4owz6RS5vznqCjncAqPfN3TYULLVvbwkt2VAkM7/R8+0dZdK4Be/PQSlEI38Q22eIQpXUkE0Et8vbTNmW1TTznBWj75yIbs+W1nPFc1NrpNbrWvwKyrL7fqwUNsxYt/35lyQ0b1/HvvtvbmJndOdf/+ncNoyeuvOBNbxwrnXGT9Ntg4eoilUjbr2v+1eZNvccb42LN+ZXXjVnTntS9aaDMuOd8WPvWYM7ZjpQ2JvjMlypAAhnQZdloSq8yEVISFTwUMHBY+fp2IXtALhrSfVjCkMaQzRwrzjJ92mGeYZ5hn/LTCPNN9nolPjjOSSIB5Jr4hrXGy5NWXbdo5p5o2OaxqaLCawUPcxrkyg6vq6mzUD062wbvv3TmkgrzSekM59qwLbOBW27m/tc2eZZ+c9H1r/Xxa53VyjcPqfv1tzM9+YQ2rr5U2nhcusGm//JkteeUls+pqqxk23Kqqqqzti3kmA7xm6LDI1B9JHPNJbDOGdBJ7vQzbzITEwoeFj79w0Qt6QS/+eglKoht0g278dYNe0At68dcL80yaQPAlTnxynJFEAswzhRnSGivN779rs665wpa8+ZqlmpqcEV0/YU0becSx1m+jTbqkcmqZ9ql9dubJ1j7/Cxex3LDm2m64tc6aaVNPPMpaZ0yPHH7aHHHcBVdY4zpf7iybWrrUFkx5wObecYu1fDbVfZIjY3rgVtvbsAMPtdqRoyKvS4HKJ4AhXfl9XBEtZEJi4cPCx1/K6AW9oBd/vWAUdDUK3t1ps/jwKugMIqT9OpN5hnmGecZPK+FS6KZwgy0+bc4odwLoBb2U+xim/tEEMKSjGVGiBAgwIbHwYeHjL0T0gl7Qi79eMKQxpMOjBUPaTzvMM8wzzDN+WsGQXkaACOn4YybJZzDPYEgnefwnpe0Y0knp6TJvJxMSCx8WPv4iRi/oBb346wVDGkMaQxq9xCXAJqBpYrzAiTdyeD7DYIs3YpJdGr2gl2QrIBmtx5BORj+XfSuZkDDYWPj4yxi9oBf04q8XDGkMaQxp9BKXAIY0hnTcMaPyPJ9hsBUybpJ6DnpBL0kd+0lqN4Z0knq7jNvKhITBhsHmL2D0gl7Qi79eMKQxpDGk0UtcAhjSGNJxxwyGNJsaFjJmknwO6xkM6SSP/6S0HUM6KT1d5u1kQsJgw2DzFzF6QS/oxV8vGNIY0hjS6CUuAQxpDOm4YwZDGkO6kDGT5HNYz2BIJ3n8J6XtGNJJ6ekybycTEgYbBpu/iNELekEv/nrBkMaQxpBGL3EJYEhjSMcdMxjSGNKFjJkkn8N6BkM6yeM/KW3HkE5KT5d5O5mQMNgw2PxFjF7QC3rx1wuGNIY0hjR6iUsAQxpDOu6YwZDGkC5kzCT5HNYzGNJJHv9JaTuGdFJ6uszbyYSEwYbB5i9i9IJe0Iu/XjCkMaQxpNFLXAIY0hjScccMhjSGdCFjJsnnsJ7BkE7y+E9K2zGkk9LTZd5OJiQMNgw2fxGjF/SCXvz1giGNIY0hjV7iEsCQxpCOO2YwpDGkCxkzST6H9QyGdJLHf1LajiGdlJ4u83YyIWGwYbD5ixi9oBf04q8XDGkMaQxp9BKXAIY0hnTcMYMhjSFdyJhJ8jmsZzCkkzz+k9J2DOmk9HSZt5MJCYMNg81fxOgFvaAXf71gSGNIY0ijl7gEMKQxpOOOGQxpDOlCxkySz2E9gyGd5PGflLZjSCelp8u8nUxIGGwYbP4iRi/oBb346wVDGkMaQxq9xCWAIY0hHXfMYEhjSBcyZpJ8DusZDOkkj/+ktB1DOik9XebtZELCYMNg8xcxekEv6MVfLxjSGNIY0uglLgEMaQzpuGMGQxpDupAxk+RzWM9gSCd5/Cel7RjSSenpMm8nExIGGwabv4jRC3pBL/56wZDGkMaQRi9xCWBIY0jHHTMY0hjShYyZJJ/DegZDOsnjPyltx5BOSk+XeTuZkDDYMNj8RYxe0At68dcLhjSGNIY0eolLAEMaQzrumMGQxpAuZMwk+RzWMxjSSR7/SWk7hnRSerrM28mEhMGGweYvYvSCXtCLv14wpDGkMaTRS1wCGNIY0nHHDIY0hnQhYybJ57CewZBO8vhPStsxpJPS02XeTiYkDDYMNn8Roxf0gl789YIhjSGNIY1e4hLAkMaQjjtmMKQxpAsZM0k+h/UMhnSSx39S2o4hnZSeLvN2MiFhsGGw+YsYvaAX9OKvFwxpDGkMafQSlwCGNIZ03DGDIY0hXciYSfI5rGcwpJM8/pPSdgzppPR0mbeTCQmDDYPNX8ToBb2gF3+9YEhjSGNIo5e4BDCkMaTjjhkMaQzpQsZMks9hPYMhneTxn5S2Y0gnpafLvJ1MSBhsGGz+IkYv6AW9+OsFQxpDGkMavcQlgCGNIR13zGBIdzWk2+bMtum//ZUt/c+b1j7/i0Jwls051YOHWL9117fRJ51uNSNGlk29+7qirGcwpPt6DHL/5U8AQ3r5M+YORSDAhITBhsHmLyT0gl7Qi79eMKQxpDGk0UtcAhjSGNJxxwyG9DJDum32LPvkB4db66yZhWAs23NqR46yla+5xaoHDS7bNvRmxVnPYEj35njjXn1DAEPak3t7e7u9+uqrNmXKFJs5c6alUilrbGy0dddd13bZZRcbNmyY55UoVggBJiQMNgw2f+WgF/SCXvz1giGNIY0hjV7iEsCQxpCOO2YwpJcZ0tMvONsWTHmwEIRlf86gnXa3MaeeVfbt6I0GsJ7BkO6NccY9+pYAhrQH/7a2Nrvzzjvt5ZdfdkZ0//79ra6uzhYuXGj624ABA+zwww+3lVde2eNqFCmEABMSBhsGm79y0At6QS/+esGQxpDGkEYvcQlgSGNIxx0zGNLLDOkPJu5ubfPmFIKw7M+pGTrcvjT5vrJvR280gPUMhnRvjDPu0bcEMKQ9+L/11ls2adIka2hosP3339/WXnttq6qqsqVLl9rkyZPtjTfesDXXXNMOPfRQZ1RzFJ8AExIGGwabv67QC3pBL/56wZDGkMaQRi9xCWBIY0jHHTMY0ssM6Xd32qwQfBVzzuoPP1cxbVmeDWE9gyG9PMcX1y4NAhjSEf2giOhbb73VpevYdtttbffdd+9yhtJ3/OEPf7Dm5mY76qijiJJeTuOaCQmDDYPNX1zoBb2gF3+9YEhjSGNIo5e4BDCkMaTjjhkMaQzpYMxgSPuph/UMhrTfSKFUORPAkI7oPaXluOqqq2zu3Ll25JFH2oQJE7qc0dLSYjfeeKO98847NnHiRNt0003LeTyUbN2ZkDDYMNj85Yle0At68dcLhjSGNIY0eolLAEMaQzrumMGQxpDGkI6nGtYzGNLxRgyly5EAhnREr82aNcsZ0jqOO+44GzlyZLczFEH9yiuv2M4772w77rhjOY6Dkq8zExIGGwabv0zRC3pBL/56wZDGkMaQRi9xCWBIY0jHHTMY0hjSGNLxVMN6BkM63oihdDkSwJCO6LWPP/7YrrvuOmtsbLQTTjjBhgwZ0u2MRx55xB566CHbcMMN7aCDDirHcVDydWZCwmDDYPOXKXpBL+jFXy8Y0hjSGNLoJS4BDGkM6bhjBkMaQxpDOp5qWM+k1zOLnn7cZt9wtTV//GE8gGVeun7lVW3EkcfbgC22LvOWUP18BDCkMaTLQiFMSBhsGGz+UkUv6AW9+OsFQxpDGkMavcQlgCGNIR13zGBIY0hjSMdTDeuZ9Hrmw4P3sdbp0+LBq5DStWPH2ao3/bVCWkMzshHAkC4BQ3qTTTZhdEYQGPLtJxLN6Iu/buPaf9uw2kRzOGBua6Lb79t49IJeNFbQi69i0uXQDbpBN/6aQS/oBb346yUoiW7QDbrx1w16QS/oxV8vKvnSSy/FO6EESmNIY0iXwDCMrkLDOodFF6rgEk3/udG1br/GqgpuZXTT/rI0FV2IEoZe0ItkgF7i/RigG3SDbvw1g17QC3rx10tQEt2gG3Tjrxv0gl7Qi79eMKTjsSqb0uSQLpuuoqIQgAAEIAABCEAAAhCAAAQgAAEIQAACEIBAiRMgQjqig2bNmmVXXXWVtbe32zHHHGNjx47tdsatt95qr7zyiu2888624447lniXUz0IQAACEIAABCAAAQhAAAIQgAAEIAABCEAAAn1DAEM6gvvChQudIT137lw78sgjbcKECV3OaGlpsRtvvNHeeecdmzhxom266aZ905PcFQIQgAAEDUUayAAAIABJREFUIAABCEAAAhCAAAQgAAEIQAACEIBAiRPAkI7ooFQqZYqAfvXVV23rrbe2PfbYw6qqluXxnTFjhl199dUugvroo4+2cePGlXiXUz0IQAACEIAABCAAAQhAAAIQgAAEIAABCEAAAn1DAEPag/tbb71lkyZNsrq6Ottvv/1s/fXXd6b00qVLbfLkyfbGG2/Yuuuua4cccojV1NR4XJEiEIAABCAAAQhAAAIQgAAEIAABCEAAAhCAAASSRwBD2qPPFSV9//332xNPPGH63/3793fmtNJ5tLW12bBhw+yII46wMWPGeFyNIhCAAAQgAAEIQAACEIAABCAAAQhAAAIQgAAEkkkAQ9qz35WSQ2k7pkyZYjNnznTGdGNjo4uM3mWXXZwpzQEBCEAAAhCAAAQgAAEIQAACEIAABCAAAQhAAAK5CWBIMzogAAEIQAACEIAABCAAAQhAAAIQgAAEIAABCECgVwhgSPcKZm4CAQhAAAIQgAAEIAABCEAAAhCAAAQgAAEIQAACGNKMAQhAAAIQgAAEIAABCEAAAhCAAAQgAAEIQAACEOgVAhjSvYKZm0AAAhCAAAQgAAEIQAACEIAABCAAAQhAAAIQgACGNGMAAhCAAAQgAAEIQAACEIAABCAAAQhAAAIQgAAEeoUAhnSvYOYmEIAABCAAAQhAAAIQgAAEIAABCEAAAhCAAAQggCHNGIBAmRNYunSpXX/99fbhhx/aIYccYuuvv36Zt4jqQwACEIAABCAAAQhAAAIQgAAE8hP4+OOP7brrrrPGxkY74YQTbMiQIRWH7I033rCbbrrJVl11VTviiCNcWzkgUAkEMKQroRcT1oZHHnnEHnroIdfqr33ta7bvvvtaVVVVXgqpVMruvPNOe+GFF1y5nXfe2XbccceKIFfuhvS0adPs3nvvtQ8++MBaWlrcBLvuuuvaLrvsYsOGDauIPkpCI9R3zz77rD3zzDP2xRdfmDQ3aNAg23DDDZ3eSvnBqb293V599VWbMmWKzZw509W9J+Pw6aeftr///e95u52XR0lQRfY23nLLLfbaa695ARg6dGhJLa6WV93feustu/HGG01azHVU0rzt1fkUyklA40Qv4Z966in37LB48eKyeq6bO3eumyvffPNN0/9eZZVVYhsMaAaB+BBYuHChXXXVVe7ZJtdRqgZXseuOZnxGTHmWwZAu7X5De6XdP31dOwzpvu4B7h+bQNiQHjlypB177LE2ePDgvNeZNWuW/eEPf3BGWbka0oERkLkoL2dDWibg7bffbm1tbVZXV2f9+/c3PYDqvwcMGGCHH364rbzyyrHHCCf0LoEFCxa4t/YyCPRySH1XXV1t+neZuyNGjLCjjjrK/f9SO2Sk33HHHZ0GocagxmIwDvXfhx12mItI8D3Cv1G5zsGQ9qVZeeXuuusu+/e//523YRqXMtkmTJjgjCqNyVI4llfdg8iffG3EkC6FEdD3dZg/f77peUhGtI5gztl+++1tyy237PsK5qmBnm0efvhhe+yxx9zcqEMvP6XzAw44wBoaGrzrj2a8USW6oNY9v//9723evHk5OZSqIV3suqOZypVCpRjS+dpRzhHSaK9ytVeMlmFIF4Mi1+hVAmGzRwuRiRMn2iabbJK3Dk8++aT94x//6CxTjgvbSjOkP/vsM7v22mud6bLDDju4iHWZmE1NTTZ58mR7/fXXbfz48c7IlMHJUboE7rvvPnv88ced4SzzbNSoUa6yivzSuNUD1nrrrWcHHXSQ1dTUlFRDXnrpJTfe+vXrZ9/73vdstdVWc/XTix79ux6iVlxxRfv+97/vyvgcgVb127Tpppv6nEIZCHQSkGmlMfSvf/3La34rJXSF1j2Y17faaivba6+9SqlJ1KWECMyePdtuuOEGmzFjhg0fPtx22203N7eU2rySDZm0oS/1Xn75ZautrXXm+dZbb13w8w2aKaGBWcJVCQwu6eXoo492gR/lchS77mimXHo+fj0xpOMz680z0F5v0i6/e2FIl1+fJb7GwY+a0jnojb8MpHwRZEuWLHHGpwxQGUqLFi0qq087gw6vNEM66Eel51C0aHhBqT5SLjD1mc8Lh8SLog8ByLhVX33yySfOcN5ggw261Oa9996zP/7xjzZw4MCSSj2gSipC7eabb3amc7aXVPqyQp+6KlpVL0Z8ovVlOvzpT3+y//znP+R078NxWc631u/eNddc41IWldsLuULrfs8997j0C+X4sricx1o51V2/14rQf+6559xvsV4gRn0dV0rt0yfLkyZNclHQioZee+21e1Q9NNMjfIk5OXgG04v1css7W+y6o5nKHfYY0qXdt2ivtPunr2uHId3XPcD9YxMIjMyvf/3rpocVfdKlRfuXvvSlrNfSp9EyiMaNG+ciA95+++2si14tdnS9+++/3xmhMpby5ZENPiWTISdDVbkAFW2pyBdFU+rhT4f+rujRF1980aUwkPGquiiyR59p5st/ne9zteATO90j2NTw4IMPdm1UxOqnn37q7q+oVS3ylcs3817Z2qxPw8Vyjz32sBVWWKEL04C9rvfVr37VHnzwQWfmybDTfb/yla+43M9Rn52GTbtcUaTBvTbeeGM78MADY48TTugdAvp8Wp+D6sVPNtNWkWxXX321M3+POeYYGzt2rFfFFF2t8SX9SkP5dBNOW/Pd737X5syZY/oqQnWSafHlL3856z0VjS/t6NPvbCk09GJEdVfuRaXt8DEQgrp8/vnn3ia2FxAKJYJAeL+DPffc00VQ+h69oZl8delJ3YMXrqSy8e3t5JULXnYof7TvC8IoSvq91p4kyumu5zM9I+kLH6X/2GijjdxXW+EjeC7R85T2MPnb3/7m5geVzfecomckzTV6xizWSxc0E9W7/F0Egk/lNWYVNNDTo7c0szzqjmZ62vule36UIa31tNIl6etbjeF8a121Umn79Huv1JL6kjdqbtC6Vl+/aL2vL3ni7qOTL9Vf8FwUTtmhtY7WOf/85z9d/dSe9ddf33bfffesL2qz6VYbP37jG9+wLbbYoktauMB7EIfjjz/e3n//fcdC7dKhr5flEcjD8D3Qni+pZJbDkE5mv5d1q8OGtCKe9eOfa3NDTQi33nqrm1C0CJg+fbpbeGQuCDSRyPx64okn3CQS5JHVj3xgtmZGtAQ/2Jq0VA8tZnTIxA4WS+HPS4McyUFuUE1uMm+32267nKa0DDVNoPr/mhBkOMjMllGs/NkyK1T3wJDWxjhTp0519VCaCxlq+rvMvP33398tmoIj/PloUF7lwm3OzJ0bsJfZrvbKjNR9Wltb3QSvQ0b1fvvtl/cTWp+81+WcK6usBRaz8hrP2ozsnXfesWwGWvBCSC9GjjvuOBcpHXUokuy2227rfMiSHsO62WabbZx2gqj68HhSVKl0EhxRBpc+oX7++eez/oYEBoi06mumB5vwqE5qr3TKAQFfAjK3tN9BMOZ8x09vaiZXWwqte/AbohdDRx55ZKxFji9XypU/gWCz2GKlf9JLQ6X/0HyhuURzk56L9Nyk50B97aMX5uEX7MEzkMrqhabGro4os0/3kq4VsKC5xFfXuXoNzZT/eO6tFgS6KUY6pN7UjPgUs+5oprdGXN/cJ58hrb/pt16/7Vqj6zddv9+BMa3f+fD6WAFdWtdonZ9t7a517r777ttlDaI1i9Y7enbThu46gn10Ro8e7fZEyrePjlK0KbBNdVTgnOYkBcHU19c701jr7mBdrM2u9Xd5DEEKHq3ddSigTGv3cIrBcPuD9oTnusx1ezjgTp6Dns00dwVeR+CT+O6vg/b6RhPldFcM6XLqLerqCIQjVPRWT+kC9IOc7SE/2MxQP4bKnaaNZLIZ0i+88ILL7adJSmaq3jJqUtF5MoRlVGuC0T2C/Ljh6GVNcDLItIDRJKHrhH+AN9tsM2fWaSLQD7kmFW3mp4lG0dT6wY86fFJ26N4y22VU63+rDn/5y1/slVdecZuyhT/XC3LnamJTFKneeOoIn5O5oVb4De4666zjWImL2qS3tLqX2hgVvRQ2MXNFSGNIR42I0vm7or70KbIOjXM93Eg/eqiSrmTSZr4QiTK19CCXqRuZbtKNXtDoYVAvonSEDWmNe41/nStd6iEq34ZwwW+E6qiXQzK7pUuZ0bqXXmLttNNOLs95vq8ZgvYEvwvNzc22+uqruwe5IPJOGlP0QtSXEaXTs9SktwkE+dg1hhWB4jPmAiO4tzSTi0khdQ/rVy9T9TXDRx991LkBsRZw2l8gW7Rqb/cN9+s7AuH0SoERoMjmYKPquL+tQVowGQ96ltH8FCzs9W/6qk5GdaYOw89Aa6yxhvvSTeay6pdvjwEFRfz5z39299J8oshqjXeZAko7IrMwM0otH+1gzkMzfTcmy+XOwZjV84hMuOAL0OCrRq0Z9KwUdfS2ZsLrvZ7WnXkmqnfL/++5DGml9lQKNP2ea52u33R9+aIvbRTQpnlEv+Fa32s9G+yDIXNYX+hqnZu5dlcZrZuVclJHsJ5WnvbwPjoyjGVsax2RK3Auk7zPpoY6R76BoqRldutQ0JrmLa2PwukTg7Slmte0vtH8E6yJgnM0n4Tbk+lvaM6VLyJuMr613tPaJvgyKOo5lfmq/PW1vFuAIb28CXP9ohMIG9Lf+c53XHSwflSz5RoONjMMImr0BjPTkA7/WGszpcxd2jXx3HTTTe7NpxYMe++9t2tT8IOtKGHdWyZc+AgmqGw5rsOfNm+77bbOpIo6fAzpbCZGMLnJJD/hhBNMBrSOZ5991uX91QIpM+9vEM2jyScc5RmwV/5GRbKFF2BBLmHdT5Nk+G1ztrYF+aSy5ZAWH70I0P1KdffvqP5K2t8VIS3zWekywofGyDe/+U2XziXqoUXnBabWmmuuaYceemg3Mzl4eaSHsGOPPdZF6IcNaZlXeuDyuVdQTz0s6rchSHMT/Lse2vTptjTqu2lWoLfgi4HMceDzZUTSxg7tTRPQgkkLJ81JeoHq86KyrzST2WeF1j08l2rhmO2QZjIjkhgzySIQ/o0Pvv4KIr2Cr7o0TnxfHgbPZwowCIyIMNF3333XRdTJqJMWx4wZ4/6c7xkoX48E5+l6eiEvM0Tmh74uyxfZluua+dK56Rw0kyx95GttsHbIVcYnelPn9rZmdM9i1Z15pvL1kMvIDdYU2QzhIJVS2EMI0hDqd1nBVfryODhy7TujL7EV+KXAFZne4SN4Gem7lvUxpPUSMxwgp/uFvwgP10OmuIx3zZf6d82f4SP4SjT8BUWUvxG0SV6AGEW90GK+qnz99bSFGNI9Jcj5vU4gbEjrLWAu4ze8mWHw5i+bqRvedE25kgLDNtww5ZzSuUqVEexSHf6kJTMiODwxyIzLNLl17SACWFE2+uwlXxRn+MEsM91IVPqLfPWMWuzo2uG2ZbLPPD+XaZ7tPsGkq4gNTZIyEmWA6wFBk+eUKVPcm2rfSbzXByI37CSgftILBH2BoCP8uZr+Ww+CipyOyi2uB0AZctOmTcu6QaKuJdPqyiuvdFHXwef9URrI11XSqkzuv//9784c0MOazGddX6bBWmut5SIkfDfPUrSqIuHUln322cdkrGtcK7ror3/9q9N98BVBrrz3DK1kEsh8gerzEqQvNJOtdwqpe3AdzdXaXFSRe4o4lfmstmtu0O+KNjvUwQa3ydSFWh2YBEF6jfCXYPqd1rPJo48+6uaYqC+0wntY5MrnHJ5Twl9xRT0D5eqhwLDQ38Nfl+m/gyg1adk3vzSaSa4W4rZcv6FKfaHAHAW/6BlHmtHGy5MnT3bPKlFpcPpCM2pnMerOPBN3xJRn+WxGbvA7rr/l2gcmnAZUkcDh334FpOg3OXMvgUxC4ReVipAOvrYphKSPIZ1rXVzI/JTtnCjfICpfd2a7ma8KGQnJOgdDOln9XRGtzfzx1EJFG49lbm4Y3sxQaTE0oQQbmIUf+n3eXuqzyGuvvdZ9yh9EGef7wQ5PaFHQfQ1XnwjpbPly89VTD6Uy22UmKEo0yIcY1DmcD1v/FjXZxTGkZQRqAakHTv3vIK+XHo5lDMr8l0HhyyeKM39fPgTC/bjSSis5I1l5nHWoL5X2Qgsfn9ziMpu1QaKMqFymQngjwiASvyeGtPSvOspwzkxd849//MOee+45NwYzc7IVQjNcT23KqodfDgiIgNJtKMesDLd8m/Rm0uoLzWTWodC6+/S8jJA77rjDRR/5vrz1uS5lyotAOMIq21cw4S/ZonLlhr/myrfHQLaot6hnoFxUg2ejbF+X6Zzgy59w0EOhPYRmCiWXvPP0/KOvw/QlW759MvpCM1G94Vv3qOvo72jGh1Jpl8lmkkZF5oZbFN4HQGNLL2uCPaT07KEviZU6JltqpvB+UXqZrt95pbjQy0el8YjzxebyMqT1bKn567///W9nbutc7S+2IZ1v5KC90tZVb9UOQ7q3SHOfohHItiDI/CRHRqsWAMoBFWy0FjaDwoZ0cL18xme2H2dfQzrYIDEXAG1UoA0To6JHi21I642lUpHo01RFbCq1SLDhnPLfKl+vJtblFSEtHjIzFaGu/gvSJQS5IBWhqkjTqM2CijawuFBBBDLztGemGQg+5deLoyijLXgQU0XyRbllaqFQQzrbVxRhCMF1ldO2WNGZL774onvQVXS0IimidF9Qp3BS2RHIl+IpX2N6WzPZ6lJo3X07KfiKSV9e6IWw79cKvtenXOkTiFogqwXBb2vUi4uwSZHPkM72rNlTQzpXBLTm0auuuspFrvpuoJuv19BM6Y/pUqhh+AsbvZBXDv9sR19oJoqPb92jrhP8Hc34kirNcvkMaY3f4OvHXLVX+kh91Rgc+lJTQSn6gkWmqQ4Zy9oD5lvf+lZnGqegvNYLyket/ZSCNEz6mwzpXXfd1a1lfYzp5WFIBwa7gr20L4eCh4Kob7VTwV/htXbUfBs3QjpqxKC9KEKV/3cM6crv44prYbYFgX5M9am/jFU9zOtQtJmOYLPDXIa0T4R08OOr6wc5lX0N6XwLnjidU2xDOjDxZYwpV2/4E6NcbYtajMWJkI5qe5DXShO5PpviKE0C2hlaG2noASdbLrFwzrWovvSJ9sz2KXWhhnS2Lx8yKT/44IMukl+bmxx44IE97gQ26+wxwoq7QPjFiF5ORuXfDwPobc1kwu9J3X07stiLH9/7Uq50CAQRmtr3Ipdx5vvb6hvtGTzPhCOuo56BchGLmkeiDIC4PYFm4hJLZnnfZ6e+0ExUj/jWPeo6wd/RjC+p0iyXz5DOTD8ZpwUyo/UFsQLc9PJdz1xaLytloNY9mYfWPArAUSSyyiugRYdyS/usZYttSIc3blf6wcz9fHojZUcUb7QXRajy/44hXfl9XHEtzPbjGd4VV5GMWiTrzWZ4E4NchvTyyCEdzrcW9fmobwcV05DOlvYgXI++NqRzpWHxZUW53iPgYwL4vqjo7Xy4Pg9BcQwI6Uqfv+rhVRuu6quLzIMI6d4bm+Vyp8z0Utk+Cc3Vlt7WTGY9elL34Fp33XWX2zR4jz32yGrGEz1TLiN5+dUz/EyVa18O3wjpvsiHG1W3uBHSaGb5jbVKurK+dFRwh74aUIqwzH0JfKOM+0Izxao780wljejcbcn2PB+MbwWthfcCyEdEaTp0Xm1trTOew1HN+pv2u1AawiDtnr5q0R4xMqIzo7D1b88//7zp93rkyJEuoC34EjlXHYptSEcFDfWGIc18lQwN9qSVGNI9oce5fUIgl0EULIzHjh3r8j4pp1N4E4NchnQQ4aWUEXpgk4kdPsK5CbfYYgvbe++93Z+jIlq0iYg2SlM+XW2EqM9kwocmKuXe1GfIPp/xFNOQDrMI8vCG6xbsML+8U3ZkG0Di/Ze//MVefvll0ydUijD32dyrTwYjN7Xg4UkPb8cee6xpx/bwEbxckB6VX1p52PIdQeR+rr4Pcm3qPrqfHgALjZQJb5Co3wptQBg+gh24ZYj5bjYVRPZvu+22bgOhzN+SIJUQOaQRjwiEx1iQXioumd7UTC59FFp3XS+YK3NtrBW0LyoVQ1xulC8vAkFqGKWF0tc4+u0PjvBzWrbf3syW5ruWygbPQNrbQs9vY8aMcZeI84IyfM8gSk1Gx+GHH+5ykYaPYF5TyjLteRL1UgrNlNfY7avafv755+5rUT2fBV+LhuvywQcf2HXXXef2x4lKFdPbmilm3Zln+moE9t59cxm5wTN5rvz9mjvkAwRGcWDg5srnn20fK+19o/V8sNF6uNU+gS++5aMCgLLNT8E5an/mV6zheXN5puxgvuo9HZTrnTCky7XnElzvXAuCwPjSg78O5WYOP9jnMqRVNlgMaBGw//7729prr+1MYpkF2nTviSeecMaxHthGjRrlrh9lSAcbPc2YMcNtcBDe7E2RlPfee6+7rzbo0f9FHYEhHY761jlRZly2esoM14Y9SleihZbMOBnmwSaHf/vb39wb3+W5qWFme3VvvcW+5557TA/J4q3+0wsGjtIlII1MmjTJ3n77bZcXOZz+RWNT+ZL1QCQDWfpRv+Y7Zs6c6RZQ0s8222xjO+20k0vFozGriBltQKiHx/DLoygN5Lqfrqk399q4UONfOZ0DfYe1rygJjcUgP7Ye4nSOymy++eZd8kCHX+bo8zhtbKLfEo1vnaPxrfbky5Fdur1NzYpNIBgvQ4YMcS9YCsmP3JuaCbc/Tt3zaSaov+Ycfda69dZbu/yGYc1L43HTmRS7r7he3xLQ+JB5puABpVDS76t+S/XbqudCpVbK/K3OVePwtfQbreg5Pe/o0PWVhkr7H2gsKnI/CBoo1JDWWNYznzaQzpxrlKNU99O8ttdee9mWW27ZWW29DFWwxWabbdY5N+mPaKZvx2K53D1sOGmDNa1vgvR8Gt9aV8gwk570VVe+4I/e1kyhdUcz5TI6i1vPXMav1pXXXnutW9Nm/tZrnaEAKD3LaD6RDoJ9b+bMmdNlDaLa6m/ae0np/oKX8OFN+TLX+lojKF2TfveVe1prDM1Z+Y6gHXoG0svQ8L48hRjSwfW0N5QCa/TCVteWN6CgOaUi0fy0PA1p5qvijvVKvBqGdCX2aoW3Kd+CIIikEoLMiK18hrQmFE0aMp71wxxsRKhoFk0oWqjoYU0RXMERZUirnCYtmXUqqwVNEA2tDft0T000MoOHDh0a2WtBdEJQP52rXIo6rr/+evvwww9dNLEm3PCRq56q2x//+Ec3SevQJKkND3R9mSJaHOl/h9/4Ri3GfFMzhOunN6ePP/54l11/9WmT2oYZHTksSqKAop9lFOj/ZxvnimRTVJge1nwOGc9KfSH9aVxKj8FndLq+TGAt3IPFU6GGtOqicX7jjTe6lyC6dvDJXaB93V9mRTivbxBBIX1kak7/9thjj7nfk/BviV5CqZ66h0y37bbbzuvLCB9elClPAuFUUz5Rnfla2ZuaUT3i1j2fZnS98K72mm+12WdY81/96lezfnJenj1PrQsloMX1DTfc4J5b9PuvqLbgt1r/LcPNNwe7IjB1LZkMwbU0roPPr/WVjq4XjlaOegbK167wRtLBXCMzPdgAS2NcpkgwrynIQpF3ql+2zZ3RTKGjKFnn6blM41zBMcE4D77Q1P9XsICezzK/4sxGqbc1E7fuaCZZYzvc2nyRyDJd77jjDvcMnk0Dmb/14fLBGiSsGQXfaO0ezA362lLrCJnf4TVQMDdpDaPy2dL4ZfZY8NW21uiqq56HFIAj/6EQQ1pzmgJvlDZKbVD99MWEnq90ffkSqr9eWGndrX+L8jfiRn3zjJdcXfq2HEPalxTlSoZAvgVB5uaGMjaDI58hrTL6odab9fvvv99NKvoR10SgiUoGklJvhI+oH+zwfbXz7muvveZMV00Giob7xje+YUoBEvW2NLiO6iPDPYjMXGuttezggw929S7EkNZ1tdCRcaZJTpOTJk1teKDI1D//+c/OpAsb+1GLsUIM6eCaurc+kRITMSdNR8lIzqsi0pdeLijqX9rQuNSDjl6QyHzVmI9zBGNT0WHBQ6Rewuy2224u0iCc5qYnhrTqpLGvnbGfeuopF3mmukv7+lJihx126LabdrBIknGhFzb6GiN86HxtZKKvK4IduqVzPcTqa4hVVlkFMzrOYKjQsvkiYQppcm9qJm7dozSj9ir3uqJcZV4HiyVpXr8fmhOCXeELYcM5lUMgc5wHv62KZNYzRJxDc0fm85m+ktHmUzK2M8dc1DNQ1L01rp999ll75pln3DypI9f99Mynz801NwUvMTOvj2aiiPN3EQiez7R+kGkbrEP0xaUi8oOvA3xo9bZm4tQdzfj0YGWWiTJJM+cNaSDfb3228vnW7pm/7cE6IpeHkK8XZEYrKEfrEc1BMoplGBdiSOs+evGpF5iav/QspkPpoZRWUPpS1LdeSAVf6UX5G1Gsc7WN+aoytVeMVmFIF4Mi14AABCAAAQhAAAIQgAAEIAABCEAAAhCAAAQgAIFIAhjSkYgoAAEIQAACEIAABCAAAQhAAAIQgAAEIAABCEAAAsUggCFdDIpcAwIQgAAEIAABCEAAAhCAAAQgAAEIQAACEIAABCIJYEhHIqIABCAAAQhAAAIQgAAEIAABCEAAAhCAAAQgAAEIFIMAhnQxKHINCEAAAhCAAAQgAAEIQAACEIAABCAAAQhAAAIQiCSAIR2JiAIQgAAEIAABCEAAAhCAAAQgAAEIQAACEIAABCBQDAIY0sWgyDUgAAEIQAACEIAABCAAAQhAAAIQgAAEIAABCEAgkgCGdCQiCkAAAhCAAAQgAAEIQAACEIAABCAAAQhAAAIQgEAxCGBIF4Mi14AABCAAAQhAAAIQgAAEIAABCEAAAhCAAAQgAIFIAhjSkYgoAAEIQAACEIAABCAAAQhAAAIQgAAEIAABCEAAAsUggCFdDIpcAwIQgAAEIAABCEDM0zOoAAAFY0lEQVQAAhCAAAQgAAEIQAACEIAABCIJYEhHIqIABCAAAQhAAAIQgAAEIAABCEAAAhCAAAQgAAEIFIMAhnQxKHINCEAAAhCAAAQgAAEIQAACEIAABCAAAQhAAAIQiCSAIR2JiAIQgAAEIAABCEAAAhCAAAQgAAEIQAACEIAABCBQDAIY0sWgyDUgAAEIQAACEIAABCAAAQhAAAIQgAAEIAABCEAgkgCGdCQiCkAAAhCAAAQgAAEIQAACEIAABCAAAQhAAAIQgEAxCGBIF4Mi14AABCAAAQhAAAIQgAAEIAABCEAAAhCAAAQgAIFIAhjSkYgoAAEIQAACEIAABCAAAQhAAAIQgAAEIAABCEAAAsUggCFdDIpcAwIQgAAEIAABCEAAAhCAAAQgAAEIQAACEIAABCIJYEhHIqIABCAAAQhAAAIQgAAEIAABCEAAAhCAAAQgAAEIFIMAhnQxKHINCEAAAhCAAAQgAAEIQAACEIAABCAAAQhAAAIQiCSAIR2JiAIQgAAEIAABCEAAAhCAAAQgAAEIQAACEIAABCBQDAIY0sWgyDUgAAEIQAACEIAABCAAAQhAAAIQgAAEIAABCEAgkgCGdCQiCkAAAhCAAAQgAAEIQAACEIAABCAAAQhAAAIQgEAxCGBIF4Mi14AABCAAAQhAAAIQgAAEIAABCEAAAhCAAAQgAIFIAhjSkYgoAAEIQAACEIAABCAAAQhAAAIQgAAEIAABCEAAAsUggCFdDIpcAwIQgAAEIAABCEAAAhCAAAQgAAEIQAACEIAABCIJYEhHIqIABCAAAQhAAAIQgAAEIAABCEAAAhCAAAQgAAEIFIMAhnQxKHINCEAAAhCAAAQgAAEIQAACEIAABCAAAQhAAAIQiCSAIR2JiAIQgAAEIAABCEAAAhCAAAQgAAEIQAACEIAABCBQDAIY0sWgyDUgAAEIQAACEIAABCAAAQhAAAIQgAAEIAABCEAgkgCGdCQiCkAAAhCAAAQgAAEIQAACEIAABCAAAQhAAAIQgEAxCGBIF4Mi14AABCAAAQhAAAIQgAAEIAABCEAAAhCAAAQgAIFIAhjSkYgoAAEIQAACEIAABCAAAQhAAAIQgAAEIAABCEAAAsUggCFdDIpcAwIQgAAEIAABCEAAAhCAAAQgAAEIQAACEIAABCIJYEhHIqIABCAAAQhAAAIQgAAEIAABCEAAAhCAAAQgAAEIFIMAhnQxKHINCEAAAhCAAAQgAAEIQAACEIAABCAAAQhAAAIQiCSAIR2JiAIQgAAEIAABCEAAAhCAAAQgAAEIQAACEIAABCBQDAIY0sWgyDUgAAEIQAACEIAABCAAAQhAAAIQgAAEIAABCEAgkgCGdCQiCkAAAhCAAAQgAAEIQAACEIAABCAAAQhAAAIQgEAxCGBIF4Mi14AABCAAAQhAAAIQgAAEIAABCEAAAhCAAAQgAIFIAhjSkYgoAAEIQAACEIAABCAAAQhAAAIQgAAEIAABCEAAAsUggCFdDIpcAwIQgAAEIAABCEAAAhCAAAQgAAEIQAACEIAABCIJYEhHIqIABCAAAQhAAAIQgAAEIAABCEAAAhCAAAQgAAEIFIMAhnQxKHINCEAAAhCAAAQgAAEIQAACEIAABCAAAQhAAAIQiCSAIR2JiAIQgAAEIAABCEAAAhCAAAQgAAEIQAACEIAABCBQDAIY0sWgyDUgAAEIQAACEIAABCAAAQhAAAIQgAAEIAABCEAgkgCGdCQiCkAAAhCAAAQgAAEIQAACEIAABCAAAQhAAAIQgEAxCGBIF4Mi14AABCAAAQhAAAIQgAAEIAABCEAAAhCAAAQgAIFIAv8P4qgAdnh6La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91" y="2408781"/>
            <a:ext cx="3996759" cy="24304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9426" y="2407577"/>
            <a:ext cx="3948056" cy="243192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Steps...</a:t>
            </a:r>
            <a:endParaRPr/>
          </a:p>
        </p:txBody>
      </p:sp>
      <p:sp>
        <p:nvSpPr>
          <p:cNvPr id="307" name="Google Shape;307;p17"/>
          <p:cNvSpPr txBox="1">
            <a:spLocks noGrp="1"/>
          </p:cNvSpPr>
          <p:nvPr>
            <p:ph type="body" idx="2"/>
          </p:nvPr>
        </p:nvSpPr>
        <p:spPr>
          <a:xfrm>
            <a:off x="4903800" y="1388950"/>
            <a:ext cx="3430500" cy="2541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SSTAC continues survey analysis from nearly 1500 families and over 500 staff members</a:t>
            </a:r>
            <a:endParaRPr/>
          </a:p>
          <a:p>
            <a:pPr marL="457200" lvl="0" indent="-311150" algn="l" rtl="0">
              <a:spcBef>
                <a:spcPts val="0"/>
              </a:spcBef>
              <a:spcAft>
                <a:spcPts val="0"/>
              </a:spcAft>
              <a:buSzPts val="1300"/>
              <a:buChar char="●"/>
            </a:pPr>
            <a:r>
              <a:rPr lang="en"/>
              <a:t>SSTAC synthesizes information in a report to the School Committee</a:t>
            </a:r>
            <a:endParaRPr/>
          </a:p>
          <a:p>
            <a:pPr marL="457200" lvl="0" indent="0" algn="l" rtl="0">
              <a:spcBef>
                <a:spcPts val="1600"/>
              </a:spcBef>
              <a:spcAft>
                <a:spcPts val="0"/>
              </a:spcAft>
              <a:buNone/>
            </a:pPr>
            <a:r>
              <a:rPr lang="en" b="1" i="1"/>
              <a:t>Scenarios -- as examples only</a:t>
            </a:r>
            <a:endParaRPr b="1" i="1"/>
          </a:p>
          <a:p>
            <a:pPr marL="457200" lvl="0" indent="-311150" algn="l" rtl="0">
              <a:spcBef>
                <a:spcPts val="1600"/>
              </a:spcBef>
              <a:spcAft>
                <a:spcPts val="0"/>
              </a:spcAft>
              <a:buSzPts val="1300"/>
              <a:buChar char="●"/>
            </a:pPr>
            <a:r>
              <a:rPr lang="en"/>
              <a:t>SSTAC presents report and recommendations to School Committee -- March 26, 2019</a:t>
            </a:r>
            <a:endParaRPr/>
          </a:p>
          <a:p>
            <a:pPr marL="457200" lvl="0" indent="-311150" algn="l" rtl="0">
              <a:spcBef>
                <a:spcPts val="0"/>
              </a:spcBef>
              <a:spcAft>
                <a:spcPts val="0"/>
              </a:spcAft>
              <a:buSzPts val="1300"/>
              <a:buChar char="●"/>
            </a:pPr>
            <a:r>
              <a:rPr lang="en"/>
              <a:t>Potential School Committee vote (if recommendation is to adjust start times) -- April 23, 2019 </a:t>
            </a:r>
            <a:endParaRPr/>
          </a:p>
          <a:p>
            <a:pPr marL="457200" lvl="0" indent="0" algn="l" rtl="0">
              <a:spcBef>
                <a:spcPts val="1600"/>
              </a:spcBef>
              <a:spcAft>
                <a:spcPts val="1600"/>
              </a:spcAft>
              <a:buNone/>
            </a:pPr>
            <a:endParaRPr/>
          </a:p>
        </p:txBody>
      </p:sp>
      <p:pic>
        <p:nvPicPr>
          <p:cNvPr id="308" name="Google Shape;308;p17"/>
          <p:cNvPicPr preferRelativeResize="0"/>
          <p:nvPr/>
        </p:nvPicPr>
        <p:blipFill>
          <a:blip r:embed="rId3">
            <a:alphaModFix/>
          </a:blip>
          <a:stretch>
            <a:fillRect/>
          </a:stretch>
        </p:blipFill>
        <p:spPr>
          <a:xfrm>
            <a:off x="1303800" y="1388950"/>
            <a:ext cx="2400275" cy="3380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Moderator and Panelists</a:t>
            </a:r>
            <a:endParaRPr/>
          </a:p>
        </p:txBody>
      </p:sp>
      <p:sp>
        <p:nvSpPr>
          <p:cNvPr id="285" name="Google Shape;285;p14"/>
          <p:cNvSpPr txBox="1">
            <a:spLocks noGrp="1"/>
          </p:cNvSpPr>
          <p:nvPr>
            <p:ph type="body" idx="1"/>
          </p:nvPr>
        </p:nvSpPr>
        <p:spPr>
          <a:xfrm>
            <a:off x="1303800" y="2269900"/>
            <a:ext cx="34305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Moderated by:</a:t>
            </a:r>
            <a:endParaRPr dirty="0"/>
          </a:p>
          <a:p>
            <a:pPr marL="0" lvl="0" indent="0" algn="l" rtl="0">
              <a:spcBef>
                <a:spcPts val="1600"/>
              </a:spcBef>
              <a:spcAft>
                <a:spcPts val="1600"/>
              </a:spcAft>
              <a:buNone/>
            </a:pPr>
            <a:r>
              <a:rPr lang="en" dirty="0"/>
              <a:t>Ms. Oona Harrington -- School Start Times Advisory Committee Representative</a:t>
            </a:r>
            <a:endParaRPr dirty="0"/>
          </a:p>
        </p:txBody>
      </p:sp>
      <p:sp>
        <p:nvSpPr>
          <p:cNvPr id="286" name="Google Shape;286;p14"/>
          <p:cNvSpPr txBox="1">
            <a:spLocks noGrp="1"/>
          </p:cNvSpPr>
          <p:nvPr>
            <p:ph type="body" idx="2"/>
          </p:nvPr>
        </p:nvSpPr>
        <p:spPr>
          <a:xfrm>
            <a:off x="4865050" y="1117600"/>
            <a:ext cx="40131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Panelists:</a:t>
            </a:r>
            <a:endParaRPr dirty="0"/>
          </a:p>
          <a:p>
            <a:pPr marL="0" lvl="0" indent="0" algn="l" rtl="0">
              <a:spcBef>
                <a:spcPts val="1600"/>
              </a:spcBef>
              <a:spcAft>
                <a:spcPts val="0"/>
              </a:spcAft>
              <a:buNone/>
            </a:pPr>
            <a:r>
              <a:rPr lang="en" dirty="0"/>
              <a:t>Dr. R. Thomas -- </a:t>
            </a:r>
            <a:r>
              <a:rPr lang="en" dirty="0">
                <a:solidFill>
                  <a:srgbClr val="333333"/>
                </a:solidFill>
              </a:rPr>
              <a:t>Sleep Medicine Fellowship Director at Beth Israel Deaconess Medical Center and </a:t>
            </a:r>
            <a:r>
              <a:rPr lang="en" dirty="0">
                <a:solidFill>
                  <a:srgbClr val="222222"/>
                </a:solidFill>
              </a:rPr>
              <a:t>Sleep Center Director, Beth Israel-Needham</a:t>
            </a:r>
            <a:endParaRPr dirty="0">
              <a:solidFill>
                <a:srgbClr val="222222"/>
              </a:solidFill>
            </a:endParaRPr>
          </a:p>
          <a:p>
            <a:pPr marL="0" lvl="0" indent="0" algn="l" rtl="0">
              <a:spcBef>
                <a:spcPts val="1600"/>
              </a:spcBef>
              <a:spcAft>
                <a:spcPts val="0"/>
              </a:spcAft>
              <a:buClr>
                <a:srgbClr val="000000"/>
              </a:buClr>
              <a:buSzPts val="1100"/>
              <a:buFont typeface="Arial"/>
              <a:buNone/>
            </a:pPr>
            <a:r>
              <a:rPr lang="en" dirty="0"/>
              <a:t>Dr. Imad Khan -- Pediatrician with Franklin Pediatric and Adolescent Care</a:t>
            </a:r>
            <a:endParaRPr dirty="0"/>
          </a:p>
          <a:p>
            <a:pPr marL="0" lvl="0" indent="0" algn="l" rtl="0">
              <a:spcBef>
                <a:spcPts val="1600"/>
              </a:spcBef>
              <a:spcAft>
                <a:spcPts val="0"/>
              </a:spcAft>
              <a:buClr>
                <a:srgbClr val="000000"/>
              </a:buClr>
              <a:buSzPts val="1100"/>
              <a:buFont typeface="Arial"/>
              <a:buNone/>
            </a:pPr>
            <a:r>
              <a:rPr lang="en" dirty="0" smtClean="0"/>
              <a:t>Dr</a:t>
            </a:r>
            <a:r>
              <a:rPr lang="en" dirty="0"/>
              <a:t>. Eric Tjonahen -- Pediatrician with Pediatric Associates of Norwood and Franklin</a:t>
            </a:r>
            <a:endParaRPr dirty="0"/>
          </a:p>
          <a:p>
            <a:pPr marL="0" lvl="0" indent="0" algn="l" rtl="0">
              <a:spcBef>
                <a:spcPts val="1600"/>
              </a:spcBef>
              <a:spcAft>
                <a:spcPts val="0"/>
              </a:spcAft>
              <a:buClr>
                <a:srgbClr val="000000"/>
              </a:buClr>
              <a:buSzPts val="1100"/>
              <a:buFont typeface="Arial"/>
              <a:buNone/>
            </a:pPr>
            <a:r>
              <a:rPr lang="en" dirty="0"/>
              <a:t>Dr. Sara Ahern -- Superintendent of Franklin Public Schools, Communication Coordinator of SSTAC</a:t>
            </a:r>
            <a:endParaRPr dirty="0"/>
          </a:p>
          <a:p>
            <a:pPr marL="0" lvl="0" indent="0" algn="l" rtl="0">
              <a:spcBef>
                <a:spcPts val="1600"/>
              </a:spcBef>
              <a:spcAft>
                <a:spcPts val="16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6850" name="Picture 7">
            <a:extLst>
              <a:ext uri="{FF2B5EF4-FFF2-40B4-BE49-F238E27FC236}">
                <a16:creationId xmlns:a16="http://schemas.microsoft.com/office/drawing/2014/main" xmlns="" id="{4CC034C6-0DC5-487E-B926-2FE3AD1901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22623"/>
            <a:ext cx="4206479" cy="512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Box 8">
            <a:extLst>
              <a:ext uri="{FF2B5EF4-FFF2-40B4-BE49-F238E27FC236}">
                <a16:creationId xmlns:a16="http://schemas.microsoft.com/office/drawing/2014/main" xmlns="" id="{4FACA6F8-2B4D-4A60-9E69-33D37ED1322E}"/>
              </a:ext>
            </a:extLst>
          </p:cNvPr>
          <p:cNvSpPr txBox="1">
            <a:spLocks noChangeArrowheads="1"/>
          </p:cNvSpPr>
          <p:nvPr/>
        </p:nvSpPr>
        <p:spPr bwMode="auto">
          <a:xfrm>
            <a:off x="1485900" y="571501"/>
            <a:ext cx="17145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charset="0"/>
                <a:cs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cs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cs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cs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cs typeface="Arial" charset="0"/>
              </a:defRPr>
            </a:lvl9pPr>
          </a:lstStyle>
          <a:p>
            <a:pPr eaLnBrk="0" fontAlgn="base" hangingPunct="0">
              <a:spcBef>
                <a:spcPct val="0"/>
              </a:spcBef>
              <a:spcAft>
                <a:spcPct val="0"/>
              </a:spcAft>
              <a:buClrTx/>
              <a:buSzTx/>
              <a:buFontTx/>
              <a:buNone/>
              <a:defRPr/>
            </a:pPr>
            <a:r>
              <a:rPr lang="en-US" altLang="en-US" sz="1500" kern="1200" dirty="0">
                <a:solidFill>
                  <a:schemeClr val="bg1"/>
                </a:solidFill>
                <a:ea typeface="+mn-ea"/>
              </a:rPr>
              <a:t>3 healthy subjects  - sleep stages and EEG spectral analysis – note the individual spectral “fingerprints”</a:t>
            </a:r>
          </a:p>
        </p:txBody>
      </p:sp>
    </p:spTree>
    <p:extLst>
      <p:ext uri="{BB962C8B-B14F-4D97-AF65-F5344CB8AC3E}">
        <p14:creationId xmlns:p14="http://schemas.microsoft.com/office/powerpoint/2010/main" val="1526195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D8DCE1-4D85-47D6-97F3-C217AE765F69}"/>
              </a:ext>
            </a:extLst>
          </p:cNvPr>
          <p:cNvSpPr>
            <a:spLocks noGrp="1"/>
          </p:cNvSpPr>
          <p:nvPr>
            <p:ph type="title"/>
          </p:nvPr>
        </p:nvSpPr>
        <p:spPr/>
        <p:txBody>
          <a:bodyPr/>
          <a:lstStyle/>
          <a:p>
            <a:pPr>
              <a:defRPr/>
            </a:pPr>
            <a:r>
              <a:rPr lang="en-US" b="1" dirty="0">
                <a:solidFill>
                  <a:srgbClr val="FF0000"/>
                </a:solidFill>
              </a:rPr>
              <a:t>What is sleep doing?</a:t>
            </a:r>
          </a:p>
        </p:txBody>
      </p:sp>
      <p:pic>
        <p:nvPicPr>
          <p:cNvPr id="215043" name="Picture 2">
            <a:extLst>
              <a:ext uri="{FF2B5EF4-FFF2-40B4-BE49-F238E27FC236}">
                <a16:creationId xmlns:a16="http://schemas.microsoft.com/office/drawing/2014/main" xmlns="" id="{DB1C65E7-7E06-4340-8501-C4246C90E7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143001"/>
            <a:ext cx="2843213" cy="219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4" name="Picture 3">
            <a:extLst>
              <a:ext uri="{FF2B5EF4-FFF2-40B4-BE49-F238E27FC236}">
                <a16:creationId xmlns:a16="http://schemas.microsoft.com/office/drawing/2014/main" xmlns="" id="{93A14FEE-CFB3-4985-A465-95E674B935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2571750"/>
            <a:ext cx="3076575"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059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Slide Number Placeholder 2">
            <a:extLst>
              <a:ext uri="{FF2B5EF4-FFF2-40B4-BE49-F238E27FC236}">
                <a16:creationId xmlns:a16="http://schemas.microsoft.com/office/drawing/2014/main" xmlns="" id="{A52755B9-BF63-4DE1-B9AA-DFC7C7AD7EA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87000"/>
              </a:lnSpc>
              <a:spcBef>
                <a:spcPts val="600"/>
              </a:spcBef>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2250">
                <a:solidFill>
                  <a:srgbClr val="000000"/>
                </a:solidFill>
                <a:latin typeface="Arial" panose="020B0604020202020204" pitchFamily="34" charset="0"/>
                <a:cs typeface="Lucida Sans Unicode" panose="020B0602030504020204" pitchFamily="34" charset="0"/>
              </a:defRPr>
            </a:lvl1pPr>
            <a:lvl2pPr marL="557213" indent="-214313">
              <a:lnSpc>
                <a:spcPct val="87000"/>
              </a:lnSpc>
              <a:spcBef>
                <a:spcPts val="525"/>
              </a:spcBef>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800">
                <a:solidFill>
                  <a:srgbClr val="000000"/>
                </a:solidFill>
                <a:latin typeface="Arial" panose="020B0604020202020204" pitchFamily="34" charset="0"/>
                <a:cs typeface="Lucida Sans Unicode" panose="020B0602030504020204" pitchFamily="34" charset="0"/>
              </a:defRPr>
            </a:lvl2pPr>
            <a:lvl3pPr marL="857250" indent="-171450">
              <a:lnSpc>
                <a:spcPct val="87000"/>
              </a:lnSpc>
              <a:spcBef>
                <a:spcPts val="450"/>
              </a:spcBef>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650">
                <a:solidFill>
                  <a:srgbClr val="000000"/>
                </a:solidFill>
                <a:latin typeface="Arial" panose="020B0604020202020204" pitchFamily="34" charset="0"/>
                <a:cs typeface="Lucida Sans Unicode" panose="020B0602030504020204" pitchFamily="34" charset="0"/>
              </a:defRPr>
            </a:lvl3pPr>
            <a:lvl4pPr marL="1200150" indent="-171450">
              <a:lnSpc>
                <a:spcPct val="87000"/>
              </a:lnSpc>
              <a:spcBef>
                <a:spcPts val="375"/>
              </a:spcBef>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rgbClr val="000000"/>
                </a:solidFill>
                <a:latin typeface="Arial" panose="020B0604020202020204" pitchFamily="34" charset="0"/>
                <a:cs typeface="Lucida Sans Unicode" panose="020B0602030504020204" pitchFamily="34" charset="0"/>
              </a:defRPr>
            </a:lvl4pPr>
            <a:lvl5pPr marL="1543050" indent="-171450">
              <a:lnSpc>
                <a:spcPct val="87000"/>
              </a:lnSpc>
              <a:spcBef>
                <a:spcPts val="375"/>
              </a:spcBef>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solidFill>
                  <a:srgbClr val="000000"/>
                </a:solidFill>
                <a:latin typeface="Arial" panose="020B0604020202020204" pitchFamily="34" charset="0"/>
                <a:cs typeface="Lucida Sans Unicode" panose="020B0602030504020204" pitchFamily="34" charset="0"/>
              </a:defRPr>
            </a:lvl5pPr>
            <a:lvl6pPr marL="1885950" indent="-171450" defTabSz="342900" eaLnBrk="0" fontAlgn="base" hangingPunct="0">
              <a:lnSpc>
                <a:spcPct val="87000"/>
              </a:lnSpc>
              <a:spcBef>
                <a:spcPts val="375"/>
              </a:spcBef>
              <a:spcAft>
                <a:spcPct val="0"/>
              </a:spcAft>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solidFill>
                  <a:srgbClr val="000000"/>
                </a:solidFill>
                <a:latin typeface="Arial" panose="020B0604020202020204" pitchFamily="34" charset="0"/>
                <a:cs typeface="Lucida Sans Unicode" panose="020B0602030504020204" pitchFamily="34" charset="0"/>
              </a:defRPr>
            </a:lvl6pPr>
            <a:lvl7pPr marL="2228850" indent="-171450" defTabSz="342900" eaLnBrk="0" fontAlgn="base" hangingPunct="0">
              <a:lnSpc>
                <a:spcPct val="87000"/>
              </a:lnSpc>
              <a:spcBef>
                <a:spcPts val="375"/>
              </a:spcBef>
              <a:spcAft>
                <a:spcPct val="0"/>
              </a:spcAft>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solidFill>
                  <a:srgbClr val="000000"/>
                </a:solidFill>
                <a:latin typeface="Arial" panose="020B0604020202020204" pitchFamily="34" charset="0"/>
                <a:cs typeface="Lucida Sans Unicode" panose="020B0602030504020204" pitchFamily="34" charset="0"/>
              </a:defRPr>
            </a:lvl7pPr>
            <a:lvl8pPr marL="2571750" indent="-171450" defTabSz="342900" eaLnBrk="0" fontAlgn="base" hangingPunct="0">
              <a:lnSpc>
                <a:spcPct val="87000"/>
              </a:lnSpc>
              <a:spcBef>
                <a:spcPts val="375"/>
              </a:spcBef>
              <a:spcAft>
                <a:spcPct val="0"/>
              </a:spcAft>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solidFill>
                  <a:srgbClr val="000000"/>
                </a:solidFill>
                <a:latin typeface="Arial" panose="020B0604020202020204" pitchFamily="34" charset="0"/>
                <a:cs typeface="Lucida Sans Unicode" panose="020B0602030504020204" pitchFamily="34" charset="0"/>
              </a:defRPr>
            </a:lvl8pPr>
            <a:lvl9pPr marL="2914650" indent="-171450" defTabSz="342900" eaLnBrk="0" fontAlgn="base" hangingPunct="0">
              <a:lnSpc>
                <a:spcPct val="87000"/>
              </a:lnSpc>
              <a:spcBef>
                <a:spcPts val="375"/>
              </a:spcBef>
              <a:spcAft>
                <a:spcPct val="0"/>
              </a:spcAft>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solidFill>
                  <a:srgbClr val="000000"/>
                </a:solidFill>
                <a:latin typeface="Arial" panose="020B0604020202020204" pitchFamily="34" charset="0"/>
                <a:cs typeface="Lucida Sans Unicode" panose="020B0602030504020204" pitchFamily="34" charset="0"/>
              </a:defRPr>
            </a:lvl9pPr>
          </a:lstStyle>
          <a:p>
            <a:pPr defTabSz="342900">
              <a:lnSpc>
                <a:spcPct val="100000"/>
              </a:lnSpc>
              <a:spcBef>
                <a:spcPct val="0"/>
              </a:spcBef>
              <a:buNone/>
              <a:defRPr/>
            </a:pPr>
            <a:fld id="{B8374339-664F-411A-868B-40A53110CD1F}" type="slidenum">
              <a:rPr lang="en-GB" altLang="en-US" sz="1050">
                <a:solidFill>
                  <a:srgbClr val="FFFFFF"/>
                </a:solidFill>
                <a:latin typeface="Georgia" panose="02040502050405020303" pitchFamily="18" charset="0"/>
              </a:rPr>
              <a:pPr defTabSz="342900">
                <a:lnSpc>
                  <a:spcPct val="100000"/>
                </a:lnSpc>
                <a:spcBef>
                  <a:spcPct val="0"/>
                </a:spcBef>
                <a:buNone/>
                <a:defRPr/>
              </a:pPr>
              <a:t>5</a:t>
            </a:fld>
            <a:endParaRPr lang="en-GB" altLang="en-US" sz="1050">
              <a:solidFill>
                <a:srgbClr val="FFFFFF"/>
              </a:solidFill>
              <a:latin typeface="Georgia" panose="02040502050405020303" pitchFamily="18" charset="0"/>
            </a:endParaRPr>
          </a:p>
        </p:txBody>
      </p:sp>
      <p:sp>
        <p:nvSpPr>
          <p:cNvPr id="23555" name="Rectangle 12">
            <a:extLst>
              <a:ext uri="{FF2B5EF4-FFF2-40B4-BE49-F238E27FC236}">
                <a16:creationId xmlns:a16="http://schemas.microsoft.com/office/drawing/2014/main" xmlns="" id="{FFBD4795-AB6E-4B14-A908-A339149431DF}"/>
              </a:ext>
            </a:extLst>
          </p:cNvPr>
          <p:cNvSpPr>
            <a:spLocks noChangeArrowheads="1"/>
          </p:cNvSpPr>
          <p:nvPr/>
        </p:nvSpPr>
        <p:spPr bwMode="auto">
          <a:xfrm>
            <a:off x="4686300" y="1175148"/>
            <a:ext cx="2800350" cy="2358628"/>
          </a:xfrm>
          <a:prstGeom prst="rect">
            <a:avLst/>
          </a:prstGeom>
          <a:gradFill rotWithShape="0">
            <a:gsLst>
              <a:gs pos="0">
                <a:srgbClr val="CCECFF"/>
              </a:gs>
              <a:gs pos="100000">
                <a:srgbClr val="F9FD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23556" name="Text Box 1">
            <a:extLst>
              <a:ext uri="{FF2B5EF4-FFF2-40B4-BE49-F238E27FC236}">
                <a16:creationId xmlns:a16="http://schemas.microsoft.com/office/drawing/2014/main" xmlns="" id="{59618226-C30A-4DCA-AFF2-50957E4F14F1}"/>
              </a:ext>
            </a:extLst>
          </p:cNvPr>
          <p:cNvSpPr txBox="1">
            <a:spLocks noChangeArrowheads="1"/>
          </p:cNvSpPr>
          <p:nvPr/>
        </p:nvSpPr>
        <p:spPr bwMode="auto">
          <a:xfrm>
            <a:off x="4209695" y="800100"/>
            <a:ext cx="2200986" cy="34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Clr>
                <a:srgbClr val="E60202"/>
              </a:buClr>
              <a:buNone/>
              <a:defRPr/>
            </a:pPr>
            <a:r>
              <a:rPr lang="en-GB" altLang="en-US" sz="1800" b="1" kern="1200">
                <a:ea typeface="+mn-ea"/>
                <a:cs typeface="Arial" panose="020B0604020202020204" pitchFamily="34" charset="0"/>
              </a:rPr>
              <a:t>Normal Sleepiness</a:t>
            </a:r>
          </a:p>
        </p:txBody>
      </p:sp>
      <p:sp>
        <p:nvSpPr>
          <p:cNvPr id="23557" name="Text Box 2">
            <a:extLst>
              <a:ext uri="{FF2B5EF4-FFF2-40B4-BE49-F238E27FC236}">
                <a16:creationId xmlns:a16="http://schemas.microsoft.com/office/drawing/2014/main" xmlns="" id="{6480766B-F9BA-4D02-9622-E89F0F26BE66}"/>
              </a:ext>
            </a:extLst>
          </p:cNvPr>
          <p:cNvSpPr txBox="1">
            <a:spLocks noChangeArrowheads="1"/>
          </p:cNvSpPr>
          <p:nvPr/>
        </p:nvSpPr>
        <p:spPr bwMode="auto">
          <a:xfrm>
            <a:off x="4012248" y="3657600"/>
            <a:ext cx="477758" cy="25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None/>
              <a:defRPr/>
            </a:pPr>
            <a:r>
              <a:rPr lang="en-GB" altLang="en-US" sz="1200" kern="1200">
                <a:ea typeface="+mn-ea"/>
              </a:rPr>
              <a:t>3 pm</a:t>
            </a:r>
          </a:p>
        </p:txBody>
      </p:sp>
      <p:sp>
        <p:nvSpPr>
          <p:cNvPr id="23558" name="Text Box 3">
            <a:extLst>
              <a:ext uri="{FF2B5EF4-FFF2-40B4-BE49-F238E27FC236}">
                <a16:creationId xmlns:a16="http://schemas.microsoft.com/office/drawing/2014/main" xmlns="" id="{BFE09D22-AB6E-4C89-9CA8-A9CB7159B298}"/>
              </a:ext>
            </a:extLst>
          </p:cNvPr>
          <p:cNvSpPr txBox="1">
            <a:spLocks noChangeArrowheads="1"/>
          </p:cNvSpPr>
          <p:nvPr/>
        </p:nvSpPr>
        <p:spPr bwMode="auto">
          <a:xfrm>
            <a:off x="5081430" y="3657600"/>
            <a:ext cx="477758" cy="25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None/>
              <a:defRPr/>
            </a:pPr>
            <a:r>
              <a:rPr lang="en-GB" altLang="en-US" sz="1200" kern="1200">
                <a:ea typeface="+mn-ea"/>
              </a:rPr>
              <a:t>9 pm</a:t>
            </a:r>
          </a:p>
        </p:txBody>
      </p:sp>
      <p:sp>
        <p:nvSpPr>
          <p:cNvPr id="23559" name="Text Box 4">
            <a:extLst>
              <a:ext uri="{FF2B5EF4-FFF2-40B4-BE49-F238E27FC236}">
                <a16:creationId xmlns:a16="http://schemas.microsoft.com/office/drawing/2014/main" xmlns="" id="{497BA985-3583-4986-86DD-FB51744F315D}"/>
              </a:ext>
            </a:extLst>
          </p:cNvPr>
          <p:cNvSpPr txBox="1">
            <a:spLocks noChangeArrowheads="1"/>
          </p:cNvSpPr>
          <p:nvPr/>
        </p:nvSpPr>
        <p:spPr bwMode="auto">
          <a:xfrm>
            <a:off x="6101795" y="3657600"/>
            <a:ext cx="477758" cy="25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None/>
              <a:defRPr/>
            </a:pPr>
            <a:r>
              <a:rPr lang="en-GB" altLang="en-US" sz="1200" kern="1200">
                <a:ea typeface="+mn-ea"/>
              </a:rPr>
              <a:t>3 am</a:t>
            </a:r>
          </a:p>
        </p:txBody>
      </p:sp>
      <p:sp>
        <p:nvSpPr>
          <p:cNvPr id="23560" name="Text Box 5">
            <a:extLst>
              <a:ext uri="{FF2B5EF4-FFF2-40B4-BE49-F238E27FC236}">
                <a16:creationId xmlns:a16="http://schemas.microsoft.com/office/drawing/2014/main" xmlns="" id="{7EE37629-3A6F-41C6-B9B3-47AA3C55E201}"/>
              </a:ext>
            </a:extLst>
          </p:cNvPr>
          <p:cNvSpPr txBox="1">
            <a:spLocks noChangeArrowheads="1"/>
          </p:cNvSpPr>
          <p:nvPr/>
        </p:nvSpPr>
        <p:spPr bwMode="auto">
          <a:xfrm>
            <a:off x="7140020" y="3657600"/>
            <a:ext cx="477758" cy="25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None/>
              <a:defRPr/>
            </a:pPr>
            <a:r>
              <a:rPr lang="en-GB" altLang="en-US" sz="1200" kern="1200">
                <a:ea typeface="+mn-ea"/>
              </a:rPr>
              <a:t>9 am</a:t>
            </a:r>
          </a:p>
        </p:txBody>
      </p:sp>
      <p:grpSp>
        <p:nvGrpSpPr>
          <p:cNvPr id="23561" name="Group 6">
            <a:extLst>
              <a:ext uri="{FF2B5EF4-FFF2-40B4-BE49-F238E27FC236}">
                <a16:creationId xmlns:a16="http://schemas.microsoft.com/office/drawing/2014/main" xmlns="" id="{489C9BFA-9B76-46AB-901B-3287CB93C431}"/>
              </a:ext>
            </a:extLst>
          </p:cNvPr>
          <p:cNvGrpSpPr>
            <a:grpSpLocks/>
          </p:cNvGrpSpPr>
          <p:nvPr/>
        </p:nvGrpSpPr>
        <p:grpSpPr bwMode="auto">
          <a:xfrm>
            <a:off x="5586413" y="3632598"/>
            <a:ext cx="1445419" cy="253603"/>
            <a:chOff x="3732" y="3056"/>
            <a:chExt cx="1214" cy="213"/>
          </a:xfrm>
        </p:grpSpPr>
        <p:sp>
          <p:nvSpPr>
            <p:cNvPr id="23630" name="Line 7">
              <a:extLst>
                <a:ext uri="{FF2B5EF4-FFF2-40B4-BE49-F238E27FC236}">
                  <a16:creationId xmlns:a16="http://schemas.microsoft.com/office/drawing/2014/main" xmlns="" id="{5B20D834-8EB4-4852-A0B9-2643FFD321D6}"/>
                </a:ext>
              </a:extLst>
            </p:cNvPr>
            <p:cNvSpPr>
              <a:spLocks noChangeShapeType="1"/>
            </p:cNvSpPr>
            <p:nvPr/>
          </p:nvSpPr>
          <p:spPr bwMode="auto">
            <a:xfrm>
              <a:off x="3732" y="3263"/>
              <a:ext cx="1214" cy="1"/>
            </a:xfrm>
            <a:prstGeom prst="line">
              <a:avLst/>
            </a:prstGeom>
            <a:noFill/>
            <a:ln w="25400" cap="rnd">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31" name="Line 8">
              <a:extLst>
                <a:ext uri="{FF2B5EF4-FFF2-40B4-BE49-F238E27FC236}">
                  <a16:creationId xmlns:a16="http://schemas.microsoft.com/office/drawing/2014/main" xmlns="" id="{ED77B5BF-A44E-4AA2-8130-B714BD85241B}"/>
                </a:ext>
              </a:extLst>
            </p:cNvPr>
            <p:cNvSpPr>
              <a:spLocks noChangeShapeType="1"/>
            </p:cNvSpPr>
            <p:nvPr/>
          </p:nvSpPr>
          <p:spPr bwMode="auto">
            <a:xfrm flipV="1">
              <a:off x="3732" y="3055"/>
              <a:ext cx="1" cy="216"/>
            </a:xfrm>
            <a:prstGeom prst="line">
              <a:avLst/>
            </a:prstGeom>
            <a:noFill/>
            <a:ln w="28575">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32" name="Line 9">
              <a:extLst>
                <a:ext uri="{FF2B5EF4-FFF2-40B4-BE49-F238E27FC236}">
                  <a16:creationId xmlns:a16="http://schemas.microsoft.com/office/drawing/2014/main" xmlns="" id="{A80BF5E6-66AC-46BF-B88A-57C0BB32927B}"/>
                </a:ext>
              </a:extLst>
            </p:cNvPr>
            <p:cNvSpPr>
              <a:spLocks noChangeShapeType="1"/>
            </p:cNvSpPr>
            <p:nvPr/>
          </p:nvSpPr>
          <p:spPr bwMode="auto">
            <a:xfrm flipV="1">
              <a:off x="4946" y="3055"/>
              <a:ext cx="1" cy="216"/>
            </a:xfrm>
            <a:prstGeom prst="line">
              <a:avLst/>
            </a:prstGeom>
            <a:noFill/>
            <a:ln w="28575">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grpSp>
      <p:sp>
        <p:nvSpPr>
          <p:cNvPr id="23562" name="Text Box 10">
            <a:extLst>
              <a:ext uri="{FF2B5EF4-FFF2-40B4-BE49-F238E27FC236}">
                <a16:creationId xmlns:a16="http://schemas.microsoft.com/office/drawing/2014/main" xmlns="" id="{3303235F-3302-44DA-9D0B-0425CB04419F}"/>
              </a:ext>
            </a:extLst>
          </p:cNvPr>
          <p:cNvSpPr txBox="1">
            <a:spLocks noChangeArrowheads="1"/>
          </p:cNvSpPr>
          <p:nvPr/>
        </p:nvSpPr>
        <p:spPr bwMode="auto">
          <a:xfrm>
            <a:off x="5981700" y="3942160"/>
            <a:ext cx="762000" cy="25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round/>
                <a:headEnd/>
                <a:tailEnd/>
              </a14:hiddenLine>
            </a:ext>
          </a:extLst>
        </p:spPr>
        <p:txBody>
          <a:bodyPr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Clr>
                <a:srgbClr val="E60202"/>
              </a:buClr>
              <a:buNone/>
              <a:defRPr/>
            </a:pPr>
            <a:r>
              <a:rPr lang="en-GB" altLang="en-US" sz="1200" b="1" kern="1200">
                <a:solidFill>
                  <a:srgbClr val="45708B"/>
                </a:solidFill>
                <a:ea typeface="+mn-ea"/>
              </a:rPr>
              <a:t>Asleep</a:t>
            </a:r>
          </a:p>
        </p:txBody>
      </p:sp>
      <p:sp>
        <p:nvSpPr>
          <p:cNvPr id="23563" name="Text Box 11">
            <a:extLst>
              <a:ext uri="{FF2B5EF4-FFF2-40B4-BE49-F238E27FC236}">
                <a16:creationId xmlns:a16="http://schemas.microsoft.com/office/drawing/2014/main" xmlns="" id="{91566A5C-16B6-44C0-97D0-8425EB47879E}"/>
              </a:ext>
            </a:extLst>
          </p:cNvPr>
          <p:cNvSpPr txBox="1">
            <a:spLocks noChangeArrowheads="1"/>
          </p:cNvSpPr>
          <p:nvPr/>
        </p:nvSpPr>
        <p:spPr bwMode="auto">
          <a:xfrm>
            <a:off x="3543301" y="3943350"/>
            <a:ext cx="821531" cy="25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round/>
                <a:headEnd/>
                <a:tailEnd/>
              </a14:hiddenLine>
            </a:ext>
          </a:extLst>
        </p:spPr>
        <p:txBody>
          <a:bodyPr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Clr>
                <a:srgbClr val="E60202"/>
              </a:buClr>
              <a:buNone/>
              <a:defRPr/>
            </a:pPr>
            <a:r>
              <a:rPr lang="en-GB" altLang="en-US" sz="1200" b="1" kern="1200">
                <a:solidFill>
                  <a:srgbClr val="45708B"/>
                </a:solidFill>
                <a:ea typeface="+mn-ea"/>
              </a:rPr>
              <a:t>Awake</a:t>
            </a:r>
          </a:p>
        </p:txBody>
      </p:sp>
      <p:sp>
        <p:nvSpPr>
          <p:cNvPr id="23564" name="Rectangle 13">
            <a:extLst>
              <a:ext uri="{FF2B5EF4-FFF2-40B4-BE49-F238E27FC236}">
                <a16:creationId xmlns:a16="http://schemas.microsoft.com/office/drawing/2014/main" xmlns="" id="{2B43CE63-6490-4E7B-8A9C-637D5A9F5CD3}"/>
              </a:ext>
            </a:extLst>
          </p:cNvPr>
          <p:cNvSpPr>
            <a:spLocks noChangeArrowheads="1"/>
          </p:cNvSpPr>
          <p:nvPr/>
        </p:nvSpPr>
        <p:spPr bwMode="auto">
          <a:xfrm>
            <a:off x="3240882" y="1184672"/>
            <a:ext cx="1446610" cy="2328863"/>
          </a:xfrm>
          <a:prstGeom prst="rect">
            <a:avLst/>
          </a:prstGeom>
          <a:gradFill rotWithShape="0">
            <a:gsLst>
              <a:gs pos="0">
                <a:srgbClr val="C3DADB"/>
              </a:gs>
              <a:gs pos="100000">
                <a:srgbClr val="F2F7F7"/>
              </a:gs>
            </a:gsLst>
            <a:lin ang="5400000" scaled="1"/>
          </a:gradFill>
          <a:ln w="28448">
            <a:solidFill>
              <a:srgbClr val="000000"/>
            </a:solidFill>
            <a:prstDash val="sysDot"/>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23565" name="Line 14">
            <a:extLst>
              <a:ext uri="{FF2B5EF4-FFF2-40B4-BE49-F238E27FC236}">
                <a16:creationId xmlns:a16="http://schemas.microsoft.com/office/drawing/2014/main" xmlns="" id="{C2773181-4179-4E47-B6B8-8D674A59C402}"/>
              </a:ext>
            </a:extLst>
          </p:cNvPr>
          <p:cNvSpPr>
            <a:spLocks noChangeShapeType="1"/>
          </p:cNvSpPr>
          <p:nvPr/>
        </p:nvSpPr>
        <p:spPr bwMode="auto">
          <a:xfrm>
            <a:off x="3240882" y="2164556"/>
            <a:ext cx="416719" cy="1191"/>
          </a:xfrm>
          <a:prstGeom prst="line">
            <a:avLst/>
          </a:prstGeom>
          <a:noFill/>
          <a:ln w="2844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66" name="Line 15">
            <a:extLst>
              <a:ext uri="{FF2B5EF4-FFF2-40B4-BE49-F238E27FC236}">
                <a16:creationId xmlns:a16="http://schemas.microsoft.com/office/drawing/2014/main" xmlns="" id="{631BA436-D3E2-4855-AAC4-840531E020F3}"/>
              </a:ext>
            </a:extLst>
          </p:cNvPr>
          <p:cNvSpPr>
            <a:spLocks noChangeShapeType="1"/>
          </p:cNvSpPr>
          <p:nvPr/>
        </p:nvSpPr>
        <p:spPr bwMode="auto">
          <a:xfrm>
            <a:off x="4229100" y="2164556"/>
            <a:ext cx="458391" cy="1191"/>
          </a:xfrm>
          <a:prstGeom prst="line">
            <a:avLst/>
          </a:prstGeom>
          <a:noFill/>
          <a:ln w="2844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67" name="Text Box 16">
            <a:extLst>
              <a:ext uri="{FF2B5EF4-FFF2-40B4-BE49-F238E27FC236}">
                <a16:creationId xmlns:a16="http://schemas.microsoft.com/office/drawing/2014/main" xmlns="" id="{20CB8BA5-46E4-4D67-A159-863DDAA58AEE}"/>
              </a:ext>
            </a:extLst>
          </p:cNvPr>
          <p:cNvSpPr txBox="1">
            <a:spLocks noChangeArrowheads="1"/>
          </p:cNvSpPr>
          <p:nvPr/>
        </p:nvSpPr>
        <p:spPr bwMode="auto">
          <a:xfrm>
            <a:off x="5905146" y="2033588"/>
            <a:ext cx="641265" cy="25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None/>
              <a:defRPr/>
            </a:pPr>
            <a:r>
              <a:rPr lang="en-GB" altLang="en-US" sz="1200" b="1" kern="1200">
                <a:ea typeface="+mn-ea"/>
              </a:rPr>
              <a:t>SLEEP</a:t>
            </a:r>
          </a:p>
        </p:txBody>
      </p:sp>
      <p:sp>
        <p:nvSpPr>
          <p:cNvPr id="23568" name="Text Box 17">
            <a:extLst>
              <a:ext uri="{FF2B5EF4-FFF2-40B4-BE49-F238E27FC236}">
                <a16:creationId xmlns:a16="http://schemas.microsoft.com/office/drawing/2014/main" xmlns="" id="{822CD4CA-A4D4-4A0A-B06F-012DFE7D9876}"/>
              </a:ext>
            </a:extLst>
          </p:cNvPr>
          <p:cNvSpPr txBox="1">
            <a:spLocks noChangeArrowheads="1"/>
          </p:cNvSpPr>
          <p:nvPr/>
        </p:nvSpPr>
        <p:spPr bwMode="auto">
          <a:xfrm>
            <a:off x="3010932" y="3657600"/>
            <a:ext cx="477758" cy="25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None/>
              <a:defRPr/>
            </a:pPr>
            <a:r>
              <a:rPr lang="en-GB" altLang="en-US" sz="1200" kern="1200">
                <a:ea typeface="+mn-ea"/>
              </a:rPr>
              <a:t>9 am</a:t>
            </a:r>
          </a:p>
        </p:txBody>
      </p:sp>
      <p:sp>
        <p:nvSpPr>
          <p:cNvPr id="23569" name="Line 18">
            <a:extLst>
              <a:ext uri="{FF2B5EF4-FFF2-40B4-BE49-F238E27FC236}">
                <a16:creationId xmlns:a16="http://schemas.microsoft.com/office/drawing/2014/main" xmlns="" id="{0684A82E-7614-4EAA-9904-4FD207ADA388}"/>
              </a:ext>
            </a:extLst>
          </p:cNvPr>
          <p:cNvSpPr>
            <a:spLocks noChangeShapeType="1"/>
          </p:cNvSpPr>
          <p:nvPr/>
        </p:nvSpPr>
        <p:spPr bwMode="auto">
          <a:xfrm flipV="1">
            <a:off x="5132785" y="2405062"/>
            <a:ext cx="1190" cy="1120379"/>
          </a:xfrm>
          <a:prstGeom prst="line">
            <a:avLst/>
          </a:prstGeom>
          <a:noFill/>
          <a:ln w="5080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70" name="Line 19">
            <a:extLst>
              <a:ext uri="{FF2B5EF4-FFF2-40B4-BE49-F238E27FC236}">
                <a16:creationId xmlns:a16="http://schemas.microsoft.com/office/drawing/2014/main" xmlns="" id="{145DA488-2CEA-422A-97B6-72709CF713AC}"/>
              </a:ext>
            </a:extLst>
          </p:cNvPr>
          <p:cNvSpPr>
            <a:spLocks noChangeShapeType="1"/>
          </p:cNvSpPr>
          <p:nvPr/>
        </p:nvSpPr>
        <p:spPr bwMode="auto">
          <a:xfrm flipV="1">
            <a:off x="5331619" y="2307432"/>
            <a:ext cx="1191" cy="1218010"/>
          </a:xfrm>
          <a:prstGeom prst="line">
            <a:avLst/>
          </a:prstGeom>
          <a:noFill/>
          <a:ln w="5080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71" name="Line 20">
            <a:extLst>
              <a:ext uri="{FF2B5EF4-FFF2-40B4-BE49-F238E27FC236}">
                <a16:creationId xmlns:a16="http://schemas.microsoft.com/office/drawing/2014/main" xmlns="" id="{86785BBA-B081-42BD-9DE1-867DE69A4B89}"/>
              </a:ext>
            </a:extLst>
          </p:cNvPr>
          <p:cNvSpPr>
            <a:spLocks noChangeShapeType="1"/>
          </p:cNvSpPr>
          <p:nvPr/>
        </p:nvSpPr>
        <p:spPr bwMode="auto">
          <a:xfrm flipV="1">
            <a:off x="5517356" y="2210991"/>
            <a:ext cx="1191" cy="1314450"/>
          </a:xfrm>
          <a:prstGeom prst="line">
            <a:avLst/>
          </a:prstGeom>
          <a:noFill/>
          <a:ln w="50800">
            <a:solidFill>
              <a:srgbClr val="729EB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72" name="Line 21">
            <a:extLst>
              <a:ext uri="{FF2B5EF4-FFF2-40B4-BE49-F238E27FC236}">
                <a16:creationId xmlns:a16="http://schemas.microsoft.com/office/drawing/2014/main" xmlns="" id="{32B9D9E7-D52E-4DAE-8CCA-37E3482D72F7}"/>
              </a:ext>
            </a:extLst>
          </p:cNvPr>
          <p:cNvSpPr>
            <a:spLocks noChangeShapeType="1"/>
          </p:cNvSpPr>
          <p:nvPr/>
        </p:nvSpPr>
        <p:spPr bwMode="auto">
          <a:xfrm flipV="1">
            <a:off x="5697142" y="2744391"/>
            <a:ext cx="1190" cy="781050"/>
          </a:xfrm>
          <a:prstGeom prst="line">
            <a:avLst/>
          </a:prstGeom>
          <a:noFill/>
          <a:ln w="5080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73" name="Line 22">
            <a:extLst>
              <a:ext uri="{FF2B5EF4-FFF2-40B4-BE49-F238E27FC236}">
                <a16:creationId xmlns:a16="http://schemas.microsoft.com/office/drawing/2014/main" xmlns="" id="{0974624B-2352-41CC-8DA3-93629726BB87}"/>
              </a:ext>
            </a:extLst>
          </p:cNvPr>
          <p:cNvSpPr>
            <a:spLocks noChangeShapeType="1"/>
          </p:cNvSpPr>
          <p:nvPr/>
        </p:nvSpPr>
        <p:spPr bwMode="auto">
          <a:xfrm flipV="1">
            <a:off x="5891213" y="3034903"/>
            <a:ext cx="1191" cy="490538"/>
          </a:xfrm>
          <a:prstGeom prst="line">
            <a:avLst/>
          </a:prstGeom>
          <a:noFill/>
          <a:ln w="5080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74" name="Line 23">
            <a:extLst>
              <a:ext uri="{FF2B5EF4-FFF2-40B4-BE49-F238E27FC236}">
                <a16:creationId xmlns:a16="http://schemas.microsoft.com/office/drawing/2014/main" xmlns="" id="{16255AEB-02C0-4773-A67D-BE59A7D6E353}"/>
              </a:ext>
            </a:extLst>
          </p:cNvPr>
          <p:cNvSpPr>
            <a:spLocks noChangeShapeType="1"/>
          </p:cNvSpPr>
          <p:nvPr/>
        </p:nvSpPr>
        <p:spPr bwMode="auto">
          <a:xfrm flipV="1">
            <a:off x="6063854" y="3228975"/>
            <a:ext cx="1190" cy="296466"/>
          </a:xfrm>
          <a:prstGeom prst="line">
            <a:avLst/>
          </a:prstGeom>
          <a:noFill/>
          <a:ln w="5080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75" name="Line 24">
            <a:extLst>
              <a:ext uri="{FF2B5EF4-FFF2-40B4-BE49-F238E27FC236}">
                <a16:creationId xmlns:a16="http://schemas.microsoft.com/office/drawing/2014/main" xmlns="" id="{8E01849F-5BC9-4063-BE85-CCDD2C88E07A}"/>
              </a:ext>
            </a:extLst>
          </p:cNvPr>
          <p:cNvSpPr>
            <a:spLocks noChangeShapeType="1"/>
          </p:cNvSpPr>
          <p:nvPr/>
        </p:nvSpPr>
        <p:spPr bwMode="auto">
          <a:xfrm flipV="1">
            <a:off x="4963717" y="2501503"/>
            <a:ext cx="1190" cy="1023938"/>
          </a:xfrm>
          <a:prstGeom prst="line">
            <a:avLst/>
          </a:prstGeom>
          <a:noFill/>
          <a:ln w="5080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76" name="Line 25">
            <a:extLst>
              <a:ext uri="{FF2B5EF4-FFF2-40B4-BE49-F238E27FC236}">
                <a16:creationId xmlns:a16="http://schemas.microsoft.com/office/drawing/2014/main" xmlns="" id="{E44CD866-8ECA-40CF-91C4-6F990479E727}"/>
              </a:ext>
            </a:extLst>
          </p:cNvPr>
          <p:cNvSpPr>
            <a:spLocks noChangeShapeType="1"/>
          </p:cNvSpPr>
          <p:nvPr/>
        </p:nvSpPr>
        <p:spPr bwMode="auto">
          <a:xfrm flipV="1">
            <a:off x="4773217" y="2599135"/>
            <a:ext cx="1190" cy="926306"/>
          </a:xfrm>
          <a:prstGeom prst="line">
            <a:avLst/>
          </a:prstGeom>
          <a:noFill/>
          <a:ln w="5080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77" name="Line 26">
            <a:extLst>
              <a:ext uri="{FF2B5EF4-FFF2-40B4-BE49-F238E27FC236}">
                <a16:creationId xmlns:a16="http://schemas.microsoft.com/office/drawing/2014/main" xmlns="" id="{99544A5F-D4DC-4FE8-8AC1-5D7058C1FC21}"/>
              </a:ext>
            </a:extLst>
          </p:cNvPr>
          <p:cNvSpPr>
            <a:spLocks noChangeShapeType="1"/>
          </p:cNvSpPr>
          <p:nvPr/>
        </p:nvSpPr>
        <p:spPr bwMode="auto">
          <a:xfrm flipV="1">
            <a:off x="4573192" y="2695575"/>
            <a:ext cx="1190" cy="829866"/>
          </a:xfrm>
          <a:prstGeom prst="line">
            <a:avLst/>
          </a:prstGeom>
          <a:noFill/>
          <a:ln w="5080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78" name="Line 27">
            <a:extLst>
              <a:ext uri="{FF2B5EF4-FFF2-40B4-BE49-F238E27FC236}">
                <a16:creationId xmlns:a16="http://schemas.microsoft.com/office/drawing/2014/main" xmlns="" id="{21649231-0646-4252-A82F-98D85B913B94}"/>
              </a:ext>
            </a:extLst>
          </p:cNvPr>
          <p:cNvSpPr>
            <a:spLocks noChangeShapeType="1"/>
          </p:cNvSpPr>
          <p:nvPr/>
        </p:nvSpPr>
        <p:spPr bwMode="auto">
          <a:xfrm flipV="1">
            <a:off x="4382691" y="2987278"/>
            <a:ext cx="4763" cy="538163"/>
          </a:xfrm>
          <a:prstGeom prst="line">
            <a:avLst/>
          </a:prstGeom>
          <a:noFill/>
          <a:ln w="5080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79" name="Line 28">
            <a:extLst>
              <a:ext uri="{FF2B5EF4-FFF2-40B4-BE49-F238E27FC236}">
                <a16:creationId xmlns:a16="http://schemas.microsoft.com/office/drawing/2014/main" xmlns="" id="{C0A114F3-0988-45CB-A107-B4D6F877E0C1}"/>
              </a:ext>
            </a:extLst>
          </p:cNvPr>
          <p:cNvSpPr>
            <a:spLocks noChangeShapeType="1"/>
          </p:cNvSpPr>
          <p:nvPr/>
        </p:nvSpPr>
        <p:spPr bwMode="auto">
          <a:xfrm flipV="1">
            <a:off x="4171950" y="2912269"/>
            <a:ext cx="1191" cy="635794"/>
          </a:xfrm>
          <a:prstGeom prst="line">
            <a:avLst/>
          </a:prstGeom>
          <a:noFill/>
          <a:ln w="5080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80" name="Line 29">
            <a:extLst>
              <a:ext uri="{FF2B5EF4-FFF2-40B4-BE49-F238E27FC236}">
                <a16:creationId xmlns:a16="http://schemas.microsoft.com/office/drawing/2014/main" xmlns="" id="{132A7580-D827-4FCE-AE5D-3272B7A1D497}"/>
              </a:ext>
            </a:extLst>
          </p:cNvPr>
          <p:cNvSpPr>
            <a:spLocks noChangeShapeType="1"/>
          </p:cNvSpPr>
          <p:nvPr/>
        </p:nvSpPr>
        <p:spPr bwMode="auto">
          <a:xfrm flipV="1">
            <a:off x="4015979" y="2987278"/>
            <a:ext cx="1190" cy="538163"/>
          </a:xfrm>
          <a:prstGeom prst="line">
            <a:avLst/>
          </a:prstGeom>
          <a:noFill/>
          <a:ln w="5080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81" name="Line 30">
            <a:extLst>
              <a:ext uri="{FF2B5EF4-FFF2-40B4-BE49-F238E27FC236}">
                <a16:creationId xmlns:a16="http://schemas.microsoft.com/office/drawing/2014/main" xmlns="" id="{C7255288-29B6-4D12-9CF4-4FE15B631411}"/>
              </a:ext>
            </a:extLst>
          </p:cNvPr>
          <p:cNvSpPr>
            <a:spLocks noChangeShapeType="1"/>
          </p:cNvSpPr>
          <p:nvPr/>
        </p:nvSpPr>
        <p:spPr bwMode="auto">
          <a:xfrm flipV="1">
            <a:off x="3825479" y="3083719"/>
            <a:ext cx="1190" cy="441722"/>
          </a:xfrm>
          <a:prstGeom prst="line">
            <a:avLst/>
          </a:prstGeom>
          <a:noFill/>
          <a:ln w="5080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82" name="Line 31">
            <a:extLst>
              <a:ext uri="{FF2B5EF4-FFF2-40B4-BE49-F238E27FC236}">
                <a16:creationId xmlns:a16="http://schemas.microsoft.com/office/drawing/2014/main" xmlns="" id="{AC56C57F-A16B-4616-BA55-41DAE35237BC}"/>
              </a:ext>
            </a:extLst>
          </p:cNvPr>
          <p:cNvSpPr>
            <a:spLocks noChangeShapeType="1"/>
          </p:cNvSpPr>
          <p:nvPr/>
        </p:nvSpPr>
        <p:spPr bwMode="auto">
          <a:xfrm flipV="1">
            <a:off x="3646885" y="3181350"/>
            <a:ext cx="1190" cy="344091"/>
          </a:xfrm>
          <a:prstGeom prst="line">
            <a:avLst/>
          </a:prstGeom>
          <a:noFill/>
          <a:ln w="5080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83" name="Line 32">
            <a:extLst>
              <a:ext uri="{FF2B5EF4-FFF2-40B4-BE49-F238E27FC236}">
                <a16:creationId xmlns:a16="http://schemas.microsoft.com/office/drawing/2014/main" xmlns="" id="{BB79CF5C-73C6-4937-B4BA-C9B6CBC6BF74}"/>
              </a:ext>
            </a:extLst>
          </p:cNvPr>
          <p:cNvSpPr>
            <a:spLocks noChangeShapeType="1"/>
          </p:cNvSpPr>
          <p:nvPr/>
        </p:nvSpPr>
        <p:spPr bwMode="auto">
          <a:xfrm flipV="1">
            <a:off x="3456385" y="3277791"/>
            <a:ext cx="1190" cy="247650"/>
          </a:xfrm>
          <a:prstGeom prst="line">
            <a:avLst/>
          </a:prstGeom>
          <a:noFill/>
          <a:ln w="5080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84" name="Line 33">
            <a:extLst>
              <a:ext uri="{FF2B5EF4-FFF2-40B4-BE49-F238E27FC236}">
                <a16:creationId xmlns:a16="http://schemas.microsoft.com/office/drawing/2014/main" xmlns="" id="{418C4D16-BE96-4E18-9B7C-44FE8DA94DA1}"/>
              </a:ext>
            </a:extLst>
          </p:cNvPr>
          <p:cNvSpPr>
            <a:spLocks noChangeShapeType="1"/>
          </p:cNvSpPr>
          <p:nvPr/>
        </p:nvSpPr>
        <p:spPr bwMode="auto">
          <a:xfrm flipV="1">
            <a:off x="6256735" y="3375423"/>
            <a:ext cx="1190" cy="150019"/>
          </a:xfrm>
          <a:prstGeom prst="line">
            <a:avLst/>
          </a:prstGeom>
          <a:noFill/>
          <a:ln w="5080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85" name="Line 34">
            <a:extLst>
              <a:ext uri="{FF2B5EF4-FFF2-40B4-BE49-F238E27FC236}">
                <a16:creationId xmlns:a16="http://schemas.microsoft.com/office/drawing/2014/main" xmlns="" id="{AA48B6D6-D54A-45EE-8EBA-68D261FB39AF}"/>
              </a:ext>
            </a:extLst>
          </p:cNvPr>
          <p:cNvSpPr>
            <a:spLocks noChangeShapeType="1"/>
          </p:cNvSpPr>
          <p:nvPr/>
        </p:nvSpPr>
        <p:spPr bwMode="auto">
          <a:xfrm flipV="1">
            <a:off x="6449617" y="3423048"/>
            <a:ext cx="1190" cy="102394"/>
          </a:xfrm>
          <a:prstGeom prst="line">
            <a:avLst/>
          </a:prstGeom>
          <a:noFill/>
          <a:ln w="5080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86" name="Line 35">
            <a:extLst>
              <a:ext uri="{FF2B5EF4-FFF2-40B4-BE49-F238E27FC236}">
                <a16:creationId xmlns:a16="http://schemas.microsoft.com/office/drawing/2014/main" xmlns="" id="{82B0275F-6257-44C9-B84A-F0023F060C86}"/>
              </a:ext>
            </a:extLst>
          </p:cNvPr>
          <p:cNvSpPr>
            <a:spLocks noChangeShapeType="1"/>
          </p:cNvSpPr>
          <p:nvPr/>
        </p:nvSpPr>
        <p:spPr bwMode="auto">
          <a:xfrm flipV="1">
            <a:off x="6986588" y="3423048"/>
            <a:ext cx="1191" cy="102394"/>
          </a:xfrm>
          <a:prstGeom prst="line">
            <a:avLst/>
          </a:prstGeom>
          <a:noFill/>
          <a:ln w="5080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87" name="Line 36">
            <a:extLst>
              <a:ext uri="{FF2B5EF4-FFF2-40B4-BE49-F238E27FC236}">
                <a16:creationId xmlns:a16="http://schemas.microsoft.com/office/drawing/2014/main" xmlns="" id="{854D31C6-F20E-4446-A61D-510BAE0DBBA0}"/>
              </a:ext>
            </a:extLst>
          </p:cNvPr>
          <p:cNvSpPr>
            <a:spLocks noChangeShapeType="1"/>
          </p:cNvSpPr>
          <p:nvPr/>
        </p:nvSpPr>
        <p:spPr bwMode="auto">
          <a:xfrm flipV="1">
            <a:off x="7169944" y="3375423"/>
            <a:ext cx="1191" cy="150019"/>
          </a:xfrm>
          <a:prstGeom prst="line">
            <a:avLst/>
          </a:prstGeom>
          <a:noFill/>
          <a:ln w="5080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88" name="Line 37">
            <a:extLst>
              <a:ext uri="{FF2B5EF4-FFF2-40B4-BE49-F238E27FC236}">
                <a16:creationId xmlns:a16="http://schemas.microsoft.com/office/drawing/2014/main" xmlns="" id="{6FC847BE-7C3F-4814-BAC5-F95E8ABB78FD}"/>
              </a:ext>
            </a:extLst>
          </p:cNvPr>
          <p:cNvSpPr>
            <a:spLocks noChangeShapeType="1"/>
          </p:cNvSpPr>
          <p:nvPr/>
        </p:nvSpPr>
        <p:spPr bwMode="auto">
          <a:xfrm flipV="1">
            <a:off x="7353300" y="3375423"/>
            <a:ext cx="1191" cy="150019"/>
          </a:xfrm>
          <a:prstGeom prst="line">
            <a:avLst/>
          </a:prstGeom>
          <a:noFill/>
          <a:ln w="5080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89" name="Line 38">
            <a:extLst>
              <a:ext uri="{FF2B5EF4-FFF2-40B4-BE49-F238E27FC236}">
                <a16:creationId xmlns:a16="http://schemas.microsoft.com/office/drawing/2014/main" xmlns="" id="{096975E5-02C2-4BC5-BB50-B602FC52AA32}"/>
              </a:ext>
            </a:extLst>
          </p:cNvPr>
          <p:cNvSpPr>
            <a:spLocks noChangeShapeType="1"/>
          </p:cNvSpPr>
          <p:nvPr/>
        </p:nvSpPr>
        <p:spPr bwMode="auto">
          <a:xfrm flipV="1">
            <a:off x="3273029" y="3375423"/>
            <a:ext cx="1190" cy="150019"/>
          </a:xfrm>
          <a:prstGeom prst="line">
            <a:avLst/>
          </a:prstGeom>
          <a:noFill/>
          <a:ln w="5080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90" name="Text Box 39">
            <a:extLst>
              <a:ext uri="{FF2B5EF4-FFF2-40B4-BE49-F238E27FC236}">
                <a16:creationId xmlns:a16="http://schemas.microsoft.com/office/drawing/2014/main" xmlns="" id="{F0E7876A-C30F-44E8-90EC-C7FE2A948BA6}"/>
              </a:ext>
            </a:extLst>
          </p:cNvPr>
          <p:cNvSpPr txBox="1">
            <a:spLocks noChangeArrowheads="1"/>
          </p:cNvSpPr>
          <p:nvPr/>
        </p:nvSpPr>
        <p:spPr bwMode="auto">
          <a:xfrm flipH="1">
            <a:off x="1428750" y="2971800"/>
            <a:ext cx="1657350" cy="440217"/>
          </a:xfrm>
          <a:prstGeom prst="rect">
            <a:avLst/>
          </a:prstGeom>
          <a:gradFill rotWithShape="1">
            <a:gsLst>
              <a:gs pos="0">
                <a:srgbClr val="A1BED1"/>
              </a:gs>
              <a:gs pos="100000">
                <a:srgbClr val="729EBA"/>
              </a:gs>
            </a:gsLst>
            <a:lin ang="5400000" scaled="1"/>
          </a:gradFill>
          <a:ln w="6350">
            <a:solidFill>
              <a:schemeClr val="tx1"/>
            </a:solidFill>
            <a:round/>
            <a:headEnd/>
            <a:tailEnd/>
          </a:ln>
        </p:spPr>
        <p:txBody>
          <a:bodyPr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Clr>
                <a:srgbClr val="E60202"/>
              </a:buClr>
              <a:buNone/>
              <a:defRPr/>
            </a:pPr>
            <a:r>
              <a:rPr lang="en-GB" altLang="en-US" sz="1200" b="1" kern="1200">
                <a:solidFill>
                  <a:srgbClr val="FFFFFF"/>
                </a:solidFill>
                <a:ea typeface="+mn-ea"/>
              </a:rPr>
              <a:t>Circadian Drive </a:t>
            </a:r>
          </a:p>
          <a:p>
            <a:pPr algn="ctr" defTabSz="342900" eaLnBrk="0" fontAlgn="base" hangingPunct="0">
              <a:lnSpc>
                <a:spcPct val="100000"/>
              </a:lnSpc>
              <a:spcBef>
                <a:spcPct val="0"/>
              </a:spcBef>
              <a:spcAft>
                <a:spcPct val="0"/>
              </a:spcAft>
              <a:buClr>
                <a:srgbClr val="E60202"/>
              </a:buClr>
              <a:buNone/>
              <a:defRPr/>
            </a:pPr>
            <a:r>
              <a:rPr lang="en-GB" altLang="en-US" sz="1200" b="1" kern="1200">
                <a:solidFill>
                  <a:srgbClr val="FFFFFF"/>
                </a:solidFill>
                <a:ea typeface="+mn-ea"/>
              </a:rPr>
              <a:t>for Wakefulness</a:t>
            </a:r>
          </a:p>
        </p:txBody>
      </p:sp>
      <p:grpSp>
        <p:nvGrpSpPr>
          <p:cNvPr id="23591" name="Group 41">
            <a:extLst>
              <a:ext uri="{FF2B5EF4-FFF2-40B4-BE49-F238E27FC236}">
                <a16:creationId xmlns:a16="http://schemas.microsoft.com/office/drawing/2014/main" xmlns="" id="{543D8979-BC55-4A56-9DE7-4D5E13802BC4}"/>
              </a:ext>
            </a:extLst>
          </p:cNvPr>
          <p:cNvGrpSpPr>
            <a:grpSpLocks/>
          </p:cNvGrpSpPr>
          <p:nvPr/>
        </p:nvGrpSpPr>
        <p:grpSpPr bwMode="auto">
          <a:xfrm>
            <a:off x="3270648" y="1184673"/>
            <a:ext cx="4107656" cy="872728"/>
            <a:chOff x="1787" y="983"/>
            <a:chExt cx="3450" cy="733"/>
          </a:xfrm>
        </p:grpSpPr>
        <p:sp>
          <p:nvSpPr>
            <p:cNvPr id="23607" name="Line 42">
              <a:extLst>
                <a:ext uri="{FF2B5EF4-FFF2-40B4-BE49-F238E27FC236}">
                  <a16:creationId xmlns:a16="http://schemas.microsoft.com/office/drawing/2014/main" xmlns="" id="{BF166F07-CE96-411C-87F0-1EC14C58D91F}"/>
                </a:ext>
              </a:extLst>
            </p:cNvPr>
            <p:cNvSpPr>
              <a:spLocks noChangeShapeType="1"/>
            </p:cNvSpPr>
            <p:nvPr/>
          </p:nvSpPr>
          <p:spPr bwMode="auto">
            <a:xfrm>
              <a:off x="3515" y="983"/>
              <a:ext cx="1" cy="693"/>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08" name="Line 43">
              <a:extLst>
                <a:ext uri="{FF2B5EF4-FFF2-40B4-BE49-F238E27FC236}">
                  <a16:creationId xmlns:a16="http://schemas.microsoft.com/office/drawing/2014/main" xmlns="" id="{B6478A9E-3E8D-4CF6-B09E-126C66ECFADA}"/>
                </a:ext>
              </a:extLst>
            </p:cNvPr>
            <p:cNvSpPr>
              <a:spLocks noChangeShapeType="1"/>
            </p:cNvSpPr>
            <p:nvPr/>
          </p:nvSpPr>
          <p:spPr bwMode="auto">
            <a:xfrm>
              <a:off x="3669" y="983"/>
              <a:ext cx="1" cy="734"/>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09" name="Line 44">
              <a:extLst>
                <a:ext uri="{FF2B5EF4-FFF2-40B4-BE49-F238E27FC236}">
                  <a16:creationId xmlns:a16="http://schemas.microsoft.com/office/drawing/2014/main" xmlns="" id="{BF02F815-A61B-4EC8-8748-44304EABF852}"/>
                </a:ext>
              </a:extLst>
            </p:cNvPr>
            <p:cNvSpPr>
              <a:spLocks noChangeShapeType="1"/>
            </p:cNvSpPr>
            <p:nvPr/>
          </p:nvSpPr>
          <p:spPr bwMode="auto">
            <a:xfrm>
              <a:off x="3834" y="983"/>
              <a:ext cx="1" cy="564"/>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10" name="Line 45">
              <a:extLst>
                <a:ext uri="{FF2B5EF4-FFF2-40B4-BE49-F238E27FC236}">
                  <a16:creationId xmlns:a16="http://schemas.microsoft.com/office/drawing/2014/main" xmlns="" id="{60527F81-3A3C-4E54-8BBD-099F62994580}"/>
                </a:ext>
              </a:extLst>
            </p:cNvPr>
            <p:cNvSpPr>
              <a:spLocks noChangeShapeType="1"/>
            </p:cNvSpPr>
            <p:nvPr/>
          </p:nvSpPr>
          <p:spPr bwMode="auto">
            <a:xfrm>
              <a:off x="3988" y="983"/>
              <a:ext cx="1" cy="442"/>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11" name="Line 46">
              <a:extLst>
                <a:ext uri="{FF2B5EF4-FFF2-40B4-BE49-F238E27FC236}">
                  <a16:creationId xmlns:a16="http://schemas.microsoft.com/office/drawing/2014/main" xmlns="" id="{0EF40809-D405-4258-90E4-37051E5AF870}"/>
                </a:ext>
              </a:extLst>
            </p:cNvPr>
            <p:cNvSpPr>
              <a:spLocks noChangeShapeType="1"/>
            </p:cNvSpPr>
            <p:nvPr/>
          </p:nvSpPr>
          <p:spPr bwMode="auto">
            <a:xfrm>
              <a:off x="4139" y="983"/>
              <a:ext cx="1" cy="319"/>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12" name="Line 47">
              <a:extLst>
                <a:ext uri="{FF2B5EF4-FFF2-40B4-BE49-F238E27FC236}">
                  <a16:creationId xmlns:a16="http://schemas.microsoft.com/office/drawing/2014/main" xmlns="" id="{4E98194B-C8E5-4DB1-90D5-A65F4C7F33DD}"/>
                </a:ext>
              </a:extLst>
            </p:cNvPr>
            <p:cNvSpPr>
              <a:spLocks noChangeShapeType="1"/>
            </p:cNvSpPr>
            <p:nvPr/>
          </p:nvSpPr>
          <p:spPr bwMode="auto">
            <a:xfrm>
              <a:off x="4287" y="983"/>
              <a:ext cx="1" cy="238"/>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13" name="Line 48">
              <a:extLst>
                <a:ext uri="{FF2B5EF4-FFF2-40B4-BE49-F238E27FC236}">
                  <a16:creationId xmlns:a16="http://schemas.microsoft.com/office/drawing/2014/main" xmlns="" id="{6445EEEE-4CB9-4E7C-9556-4FFEF5C1C5A8}"/>
                </a:ext>
              </a:extLst>
            </p:cNvPr>
            <p:cNvSpPr>
              <a:spLocks noChangeShapeType="1"/>
            </p:cNvSpPr>
            <p:nvPr/>
          </p:nvSpPr>
          <p:spPr bwMode="auto">
            <a:xfrm>
              <a:off x="4453" y="983"/>
              <a:ext cx="1" cy="197"/>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14" name="Line 49">
              <a:extLst>
                <a:ext uri="{FF2B5EF4-FFF2-40B4-BE49-F238E27FC236}">
                  <a16:creationId xmlns:a16="http://schemas.microsoft.com/office/drawing/2014/main" xmlns="" id="{EAC94A0C-7131-4092-BD44-A0CC3113DB25}"/>
                </a:ext>
              </a:extLst>
            </p:cNvPr>
            <p:cNvSpPr>
              <a:spLocks noChangeShapeType="1"/>
            </p:cNvSpPr>
            <p:nvPr/>
          </p:nvSpPr>
          <p:spPr bwMode="auto">
            <a:xfrm>
              <a:off x="4618" y="983"/>
              <a:ext cx="1" cy="156"/>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15" name="Line 50">
              <a:extLst>
                <a:ext uri="{FF2B5EF4-FFF2-40B4-BE49-F238E27FC236}">
                  <a16:creationId xmlns:a16="http://schemas.microsoft.com/office/drawing/2014/main" xmlns="" id="{4D2932D8-AFC6-4CFD-B408-A62BF247DF60}"/>
                </a:ext>
              </a:extLst>
            </p:cNvPr>
            <p:cNvSpPr>
              <a:spLocks noChangeShapeType="1"/>
            </p:cNvSpPr>
            <p:nvPr/>
          </p:nvSpPr>
          <p:spPr bwMode="auto">
            <a:xfrm>
              <a:off x="4773" y="983"/>
              <a:ext cx="1" cy="115"/>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16" name="Line 51">
              <a:extLst>
                <a:ext uri="{FF2B5EF4-FFF2-40B4-BE49-F238E27FC236}">
                  <a16:creationId xmlns:a16="http://schemas.microsoft.com/office/drawing/2014/main" xmlns="" id="{8F65C7D3-1496-4B34-B3AC-CA599B7F3CB3}"/>
                </a:ext>
              </a:extLst>
            </p:cNvPr>
            <p:cNvSpPr>
              <a:spLocks noChangeShapeType="1"/>
            </p:cNvSpPr>
            <p:nvPr/>
          </p:nvSpPr>
          <p:spPr bwMode="auto">
            <a:xfrm>
              <a:off x="4921" y="983"/>
              <a:ext cx="1" cy="75"/>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17" name="Line 52">
              <a:extLst>
                <a:ext uri="{FF2B5EF4-FFF2-40B4-BE49-F238E27FC236}">
                  <a16:creationId xmlns:a16="http://schemas.microsoft.com/office/drawing/2014/main" xmlns="" id="{4A0C2AE0-803A-45A1-8610-7EA139B5498F}"/>
                </a:ext>
              </a:extLst>
            </p:cNvPr>
            <p:cNvSpPr>
              <a:spLocks noChangeShapeType="1"/>
            </p:cNvSpPr>
            <p:nvPr/>
          </p:nvSpPr>
          <p:spPr bwMode="auto">
            <a:xfrm>
              <a:off x="5071" y="983"/>
              <a:ext cx="1" cy="163"/>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18" name="Line 53">
              <a:extLst>
                <a:ext uri="{FF2B5EF4-FFF2-40B4-BE49-F238E27FC236}">
                  <a16:creationId xmlns:a16="http://schemas.microsoft.com/office/drawing/2014/main" xmlns="" id="{74449275-4C31-4AF0-A731-6E34B34D26A5}"/>
                </a:ext>
              </a:extLst>
            </p:cNvPr>
            <p:cNvSpPr>
              <a:spLocks noChangeShapeType="1"/>
            </p:cNvSpPr>
            <p:nvPr/>
          </p:nvSpPr>
          <p:spPr bwMode="auto">
            <a:xfrm>
              <a:off x="5237" y="983"/>
              <a:ext cx="1" cy="244"/>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19" name="Line 54">
              <a:extLst>
                <a:ext uri="{FF2B5EF4-FFF2-40B4-BE49-F238E27FC236}">
                  <a16:creationId xmlns:a16="http://schemas.microsoft.com/office/drawing/2014/main" xmlns="" id="{11617DE4-F88D-448D-9D14-251793D34816}"/>
                </a:ext>
              </a:extLst>
            </p:cNvPr>
            <p:cNvSpPr>
              <a:spLocks noChangeShapeType="1"/>
            </p:cNvSpPr>
            <p:nvPr/>
          </p:nvSpPr>
          <p:spPr bwMode="auto">
            <a:xfrm>
              <a:off x="3355" y="983"/>
              <a:ext cx="1" cy="652"/>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20" name="Line 55">
              <a:extLst>
                <a:ext uri="{FF2B5EF4-FFF2-40B4-BE49-F238E27FC236}">
                  <a16:creationId xmlns:a16="http://schemas.microsoft.com/office/drawing/2014/main" xmlns="" id="{69865EA1-F5BD-4CD1-9199-CA9E431C023A}"/>
                </a:ext>
              </a:extLst>
            </p:cNvPr>
            <p:cNvSpPr>
              <a:spLocks noChangeShapeType="1"/>
            </p:cNvSpPr>
            <p:nvPr/>
          </p:nvSpPr>
          <p:spPr bwMode="auto">
            <a:xfrm>
              <a:off x="3201" y="983"/>
              <a:ext cx="1" cy="611"/>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21" name="Line 56">
              <a:extLst>
                <a:ext uri="{FF2B5EF4-FFF2-40B4-BE49-F238E27FC236}">
                  <a16:creationId xmlns:a16="http://schemas.microsoft.com/office/drawing/2014/main" xmlns="" id="{B9845B41-9E36-4A9E-8CF1-4D220774A51D}"/>
                </a:ext>
              </a:extLst>
            </p:cNvPr>
            <p:cNvSpPr>
              <a:spLocks noChangeShapeType="1"/>
            </p:cNvSpPr>
            <p:nvPr/>
          </p:nvSpPr>
          <p:spPr bwMode="auto">
            <a:xfrm>
              <a:off x="3047" y="983"/>
              <a:ext cx="1" cy="571"/>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22" name="Line 57">
              <a:extLst>
                <a:ext uri="{FF2B5EF4-FFF2-40B4-BE49-F238E27FC236}">
                  <a16:creationId xmlns:a16="http://schemas.microsoft.com/office/drawing/2014/main" xmlns="" id="{BCB04646-6A02-484D-8560-67077DFC523A}"/>
                </a:ext>
              </a:extLst>
            </p:cNvPr>
            <p:cNvSpPr>
              <a:spLocks noChangeShapeType="1"/>
            </p:cNvSpPr>
            <p:nvPr/>
          </p:nvSpPr>
          <p:spPr bwMode="auto">
            <a:xfrm>
              <a:off x="2879" y="983"/>
              <a:ext cx="1" cy="530"/>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23" name="Line 58">
              <a:extLst>
                <a:ext uri="{FF2B5EF4-FFF2-40B4-BE49-F238E27FC236}">
                  <a16:creationId xmlns:a16="http://schemas.microsoft.com/office/drawing/2014/main" xmlns="" id="{4A724718-CE42-442F-A4EB-A495D8F7AE3D}"/>
                </a:ext>
              </a:extLst>
            </p:cNvPr>
            <p:cNvSpPr>
              <a:spLocks noChangeShapeType="1"/>
            </p:cNvSpPr>
            <p:nvPr/>
          </p:nvSpPr>
          <p:spPr bwMode="auto">
            <a:xfrm>
              <a:off x="2719" y="983"/>
              <a:ext cx="1" cy="489"/>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24" name="Line 59">
              <a:extLst>
                <a:ext uri="{FF2B5EF4-FFF2-40B4-BE49-F238E27FC236}">
                  <a16:creationId xmlns:a16="http://schemas.microsoft.com/office/drawing/2014/main" xmlns="" id="{C27320DC-CEA1-4AEE-8379-B3F1DDDEB48A}"/>
                </a:ext>
              </a:extLst>
            </p:cNvPr>
            <p:cNvSpPr>
              <a:spLocks noChangeShapeType="1"/>
            </p:cNvSpPr>
            <p:nvPr/>
          </p:nvSpPr>
          <p:spPr bwMode="auto">
            <a:xfrm>
              <a:off x="2559" y="983"/>
              <a:ext cx="1" cy="448"/>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25" name="Line 60">
              <a:extLst>
                <a:ext uri="{FF2B5EF4-FFF2-40B4-BE49-F238E27FC236}">
                  <a16:creationId xmlns:a16="http://schemas.microsoft.com/office/drawing/2014/main" xmlns="" id="{FAF907D1-F32D-448E-8708-83C493A8FBE2}"/>
                </a:ext>
              </a:extLst>
            </p:cNvPr>
            <p:cNvSpPr>
              <a:spLocks noChangeShapeType="1"/>
            </p:cNvSpPr>
            <p:nvPr/>
          </p:nvSpPr>
          <p:spPr bwMode="auto">
            <a:xfrm>
              <a:off x="2411" y="983"/>
              <a:ext cx="1" cy="408"/>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26" name="Line 61">
              <a:extLst>
                <a:ext uri="{FF2B5EF4-FFF2-40B4-BE49-F238E27FC236}">
                  <a16:creationId xmlns:a16="http://schemas.microsoft.com/office/drawing/2014/main" xmlns="" id="{F4C555A5-E156-4C52-A922-60172D678F77}"/>
                </a:ext>
              </a:extLst>
            </p:cNvPr>
            <p:cNvSpPr>
              <a:spLocks noChangeShapeType="1"/>
            </p:cNvSpPr>
            <p:nvPr/>
          </p:nvSpPr>
          <p:spPr bwMode="auto">
            <a:xfrm flipH="1">
              <a:off x="2243" y="983"/>
              <a:ext cx="10" cy="367"/>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27" name="Line 62">
              <a:extLst>
                <a:ext uri="{FF2B5EF4-FFF2-40B4-BE49-F238E27FC236}">
                  <a16:creationId xmlns:a16="http://schemas.microsoft.com/office/drawing/2014/main" xmlns="" id="{585712E8-EE59-4FB2-AFFF-B22D66E44522}"/>
                </a:ext>
              </a:extLst>
            </p:cNvPr>
            <p:cNvSpPr>
              <a:spLocks noChangeShapeType="1"/>
            </p:cNvSpPr>
            <p:nvPr/>
          </p:nvSpPr>
          <p:spPr bwMode="auto">
            <a:xfrm>
              <a:off x="2091" y="983"/>
              <a:ext cx="1" cy="326"/>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28" name="Line 63">
              <a:extLst>
                <a:ext uri="{FF2B5EF4-FFF2-40B4-BE49-F238E27FC236}">
                  <a16:creationId xmlns:a16="http://schemas.microsoft.com/office/drawing/2014/main" xmlns="" id="{04D32FC1-0FEC-429A-8DC3-7C1259A700AE}"/>
                </a:ext>
              </a:extLst>
            </p:cNvPr>
            <p:cNvSpPr>
              <a:spLocks noChangeShapeType="1"/>
            </p:cNvSpPr>
            <p:nvPr/>
          </p:nvSpPr>
          <p:spPr bwMode="auto">
            <a:xfrm>
              <a:off x="1943" y="983"/>
              <a:ext cx="1" cy="285"/>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29" name="Line 64">
              <a:extLst>
                <a:ext uri="{FF2B5EF4-FFF2-40B4-BE49-F238E27FC236}">
                  <a16:creationId xmlns:a16="http://schemas.microsoft.com/office/drawing/2014/main" xmlns="" id="{898CBF2E-0A37-451A-ACE1-92A238EC8B6A}"/>
                </a:ext>
              </a:extLst>
            </p:cNvPr>
            <p:cNvSpPr>
              <a:spLocks noChangeShapeType="1"/>
            </p:cNvSpPr>
            <p:nvPr/>
          </p:nvSpPr>
          <p:spPr bwMode="auto">
            <a:xfrm>
              <a:off x="1787" y="983"/>
              <a:ext cx="1" cy="244"/>
            </a:xfrm>
            <a:prstGeom prst="line">
              <a:avLst/>
            </a:prstGeom>
            <a:noFill/>
            <a:ln w="50800">
              <a:solidFill>
                <a:srgbClr val="003B3A"/>
              </a:solidFill>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grpSp>
      <p:sp>
        <p:nvSpPr>
          <p:cNvPr id="23592" name="Text Box 65">
            <a:extLst>
              <a:ext uri="{FF2B5EF4-FFF2-40B4-BE49-F238E27FC236}">
                <a16:creationId xmlns:a16="http://schemas.microsoft.com/office/drawing/2014/main" xmlns="" id="{F030EF33-BA19-46E3-BDE0-2B7988EC4BF6}"/>
              </a:ext>
            </a:extLst>
          </p:cNvPr>
          <p:cNvSpPr txBox="1">
            <a:spLocks noChangeArrowheads="1"/>
          </p:cNvSpPr>
          <p:nvPr/>
        </p:nvSpPr>
        <p:spPr bwMode="auto">
          <a:xfrm flipH="1">
            <a:off x="1428750" y="1200150"/>
            <a:ext cx="1657350" cy="255551"/>
          </a:xfrm>
          <a:prstGeom prst="rect">
            <a:avLst/>
          </a:prstGeom>
          <a:gradFill rotWithShape="1">
            <a:gsLst>
              <a:gs pos="0">
                <a:srgbClr val="A1BED1"/>
              </a:gs>
              <a:gs pos="100000">
                <a:srgbClr val="729EBA"/>
              </a:gs>
            </a:gsLst>
            <a:lin ang="5400000" scaled="1"/>
          </a:gradFill>
          <a:ln w="6350">
            <a:solidFill>
              <a:schemeClr val="tx1"/>
            </a:solidFill>
            <a:round/>
            <a:headEnd/>
            <a:tailEnd/>
          </a:ln>
        </p:spPr>
        <p:txBody>
          <a:bodyPr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Clr>
                <a:srgbClr val="E60202"/>
              </a:buClr>
              <a:buNone/>
              <a:defRPr/>
            </a:pPr>
            <a:r>
              <a:rPr lang="en-GB" altLang="en-US" sz="1200" b="1" kern="1200">
                <a:solidFill>
                  <a:srgbClr val="FFFFFF"/>
                </a:solidFill>
                <a:ea typeface="+mn-ea"/>
              </a:rPr>
              <a:t>Sleep Drive</a:t>
            </a:r>
          </a:p>
        </p:txBody>
      </p:sp>
      <p:sp>
        <p:nvSpPr>
          <p:cNvPr id="23593" name="Freeform 67">
            <a:extLst>
              <a:ext uri="{FF2B5EF4-FFF2-40B4-BE49-F238E27FC236}">
                <a16:creationId xmlns:a16="http://schemas.microsoft.com/office/drawing/2014/main" xmlns="" id="{0F4FC454-0C1A-4766-B8B0-6C163877B154}"/>
              </a:ext>
            </a:extLst>
          </p:cNvPr>
          <p:cNvSpPr>
            <a:spLocks noChangeArrowheads="1"/>
          </p:cNvSpPr>
          <p:nvPr/>
        </p:nvSpPr>
        <p:spPr bwMode="auto">
          <a:xfrm>
            <a:off x="3257550" y="2114550"/>
            <a:ext cx="2252663" cy="846535"/>
          </a:xfrm>
          <a:custGeom>
            <a:avLst/>
            <a:gdLst>
              <a:gd name="T0" fmla="*/ 0 w 1646"/>
              <a:gd name="T1" fmla="*/ 2147483646 h 838"/>
              <a:gd name="T2" fmla="*/ 2147483646 w 1646"/>
              <a:gd name="T3" fmla="*/ 2147483646 h 838"/>
              <a:gd name="T4" fmla="*/ 2147483646 w 1646"/>
              <a:gd name="T5" fmla="*/ 2147483646 h 838"/>
              <a:gd name="T6" fmla="*/ 2147483646 w 1646"/>
              <a:gd name="T7" fmla="*/ 2147483646 h 838"/>
              <a:gd name="T8" fmla="*/ 2147483646 w 1646"/>
              <a:gd name="T9" fmla="*/ 2147483646 h 838"/>
              <a:gd name="T10" fmla="*/ 2147483646 w 1646"/>
              <a:gd name="T11" fmla="*/ 2147483646 h 838"/>
              <a:gd name="T12" fmla="*/ 2147483646 w 1646"/>
              <a:gd name="T13" fmla="*/ 2147483646 h 8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6" h="838">
                <a:moveTo>
                  <a:pt x="0" y="838"/>
                </a:moveTo>
                <a:cubicBezTo>
                  <a:pt x="33" y="767"/>
                  <a:pt x="113" y="525"/>
                  <a:pt x="203" y="415"/>
                </a:cubicBezTo>
                <a:cubicBezTo>
                  <a:pt x="293" y="305"/>
                  <a:pt x="391" y="193"/>
                  <a:pt x="539" y="175"/>
                </a:cubicBezTo>
                <a:cubicBezTo>
                  <a:pt x="636" y="184"/>
                  <a:pt x="675" y="301"/>
                  <a:pt x="779" y="295"/>
                </a:cubicBezTo>
                <a:cubicBezTo>
                  <a:pt x="883" y="289"/>
                  <a:pt x="1041" y="187"/>
                  <a:pt x="1163" y="142"/>
                </a:cubicBezTo>
                <a:cubicBezTo>
                  <a:pt x="1294" y="97"/>
                  <a:pt x="1431" y="44"/>
                  <a:pt x="1511" y="22"/>
                </a:cubicBezTo>
                <a:cubicBezTo>
                  <a:pt x="1591" y="0"/>
                  <a:pt x="1618" y="11"/>
                  <a:pt x="1646" y="8"/>
                </a:cubicBezTo>
              </a:path>
            </a:pathLst>
          </a:custGeom>
          <a:noFill/>
          <a:ln w="44450">
            <a:solidFill>
              <a:srgbClr val="993300"/>
            </a:solidFill>
            <a:round/>
            <a:headEnd/>
            <a:tailEnd/>
          </a:ln>
          <a:effectLst>
            <a:outerShdw dist="36147" dir="2700000" algn="ctr" rotWithShape="0">
              <a:srgbClr val="808080"/>
            </a:outerShdw>
          </a:effectLst>
          <a:extLst>
            <a:ext uri="{909E8E84-426E-40DD-AFC4-6F175D3DCCD1}">
              <a14:hiddenFill xmlns:a14="http://schemas.microsoft.com/office/drawing/2010/main">
                <a:solidFill>
                  <a:srgbClr val="FFFFFF"/>
                </a:solidFill>
              </a14:hiddenFill>
            </a:ext>
          </a:extLst>
        </p:spPr>
        <p:txBody>
          <a:bodyPr wrap="none" anchor="ct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94" name="Freeform 68">
            <a:extLst>
              <a:ext uri="{FF2B5EF4-FFF2-40B4-BE49-F238E27FC236}">
                <a16:creationId xmlns:a16="http://schemas.microsoft.com/office/drawing/2014/main" xmlns="" id="{403C2424-99F1-499D-8865-6A48C34A637C}"/>
              </a:ext>
            </a:extLst>
          </p:cNvPr>
          <p:cNvSpPr>
            <a:spLocks noChangeArrowheads="1"/>
          </p:cNvSpPr>
          <p:nvPr/>
        </p:nvSpPr>
        <p:spPr bwMode="auto">
          <a:xfrm>
            <a:off x="5507831" y="2124076"/>
            <a:ext cx="1847850" cy="1221581"/>
          </a:xfrm>
          <a:custGeom>
            <a:avLst/>
            <a:gdLst>
              <a:gd name="T0" fmla="*/ 0 w 1350"/>
              <a:gd name="T1" fmla="*/ 0 h 1208"/>
              <a:gd name="T2" fmla="*/ 2147483646 w 1350"/>
              <a:gd name="T3" fmla="*/ 2147483646 h 1208"/>
              <a:gd name="T4" fmla="*/ 2147483646 w 1350"/>
              <a:gd name="T5" fmla="*/ 2147483646 h 1208"/>
              <a:gd name="T6" fmla="*/ 2147483646 w 1350"/>
              <a:gd name="T7" fmla="*/ 2147483646 h 1208"/>
              <a:gd name="T8" fmla="*/ 2147483646 w 1350"/>
              <a:gd name="T9" fmla="*/ 2147483646 h 1208"/>
              <a:gd name="T10" fmla="*/ 2147483646 w 1350"/>
              <a:gd name="T11" fmla="*/ 2147483646 h 1208"/>
              <a:gd name="T12" fmla="*/ 2147483646 w 1350"/>
              <a:gd name="T13" fmla="*/ 2147483646 h 12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0" h="1208">
                <a:moveTo>
                  <a:pt x="0" y="0"/>
                </a:moveTo>
                <a:cubicBezTo>
                  <a:pt x="34" y="5"/>
                  <a:pt x="69" y="11"/>
                  <a:pt x="102" y="108"/>
                </a:cubicBezTo>
                <a:cubicBezTo>
                  <a:pt x="135" y="205"/>
                  <a:pt x="105" y="345"/>
                  <a:pt x="198" y="582"/>
                </a:cubicBezTo>
                <a:cubicBezTo>
                  <a:pt x="291" y="819"/>
                  <a:pt x="468" y="984"/>
                  <a:pt x="654" y="1089"/>
                </a:cubicBezTo>
                <a:cubicBezTo>
                  <a:pt x="840" y="1194"/>
                  <a:pt x="927" y="1208"/>
                  <a:pt x="1029" y="1191"/>
                </a:cubicBezTo>
                <a:cubicBezTo>
                  <a:pt x="1131" y="1173"/>
                  <a:pt x="1211" y="1042"/>
                  <a:pt x="1264" y="982"/>
                </a:cubicBezTo>
                <a:cubicBezTo>
                  <a:pt x="1317" y="922"/>
                  <a:pt x="1332" y="860"/>
                  <a:pt x="1350" y="828"/>
                </a:cubicBezTo>
              </a:path>
            </a:pathLst>
          </a:custGeom>
          <a:noFill/>
          <a:ln w="44450">
            <a:solidFill>
              <a:srgbClr val="993300"/>
            </a:solidFill>
            <a:round/>
            <a:headEnd/>
            <a:tailEnd/>
          </a:ln>
          <a:effectLst>
            <a:outerShdw dist="36147" dir="2700000" algn="ctr" rotWithShape="0">
              <a:srgbClr val="808080"/>
            </a:outerShdw>
          </a:effectLst>
          <a:extLst>
            <a:ext uri="{909E8E84-426E-40DD-AFC4-6F175D3DCCD1}">
              <a14:hiddenFill xmlns:a14="http://schemas.microsoft.com/office/drawing/2010/main">
                <a:solidFill>
                  <a:srgbClr val="FFFFFF"/>
                </a:solidFill>
              </a14:hiddenFill>
            </a:ext>
          </a:extLst>
        </p:spPr>
        <p:txBody>
          <a:bodyPr wrap="none" anchor="ct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95" name="Line 70">
            <a:extLst>
              <a:ext uri="{FF2B5EF4-FFF2-40B4-BE49-F238E27FC236}">
                <a16:creationId xmlns:a16="http://schemas.microsoft.com/office/drawing/2014/main" xmlns="" id="{E1EFD9B6-43CB-483B-A9D8-54CC9EAB4502}"/>
              </a:ext>
            </a:extLst>
          </p:cNvPr>
          <p:cNvSpPr>
            <a:spLocks noChangeShapeType="1"/>
          </p:cNvSpPr>
          <p:nvPr/>
        </p:nvSpPr>
        <p:spPr bwMode="auto">
          <a:xfrm>
            <a:off x="2857500" y="2228850"/>
            <a:ext cx="579835" cy="258366"/>
          </a:xfrm>
          <a:prstGeom prst="line">
            <a:avLst/>
          </a:prstGeom>
          <a:noFill/>
          <a:ln w="38100" cap="rnd">
            <a:solidFill>
              <a:srgbClr val="993300"/>
            </a:solidFill>
            <a:prstDash val="sysDot"/>
            <a:miter lim="800000"/>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596" name="Text Box 71">
            <a:extLst>
              <a:ext uri="{FF2B5EF4-FFF2-40B4-BE49-F238E27FC236}">
                <a16:creationId xmlns:a16="http://schemas.microsoft.com/office/drawing/2014/main" xmlns="" id="{FD8CF417-A300-443A-B27D-EFC38B68B875}"/>
              </a:ext>
            </a:extLst>
          </p:cNvPr>
          <p:cNvSpPr txBox="1">
            <a:spLocks noChangeArrowheads="1"/>
          </p:cNvSpPr>
          <p:nvPr/>
        </p:nvSpPr>
        <p:spPr bwMode="auto">
          <a:xfrm>
            <a:off x="1200150" y="4064804"/>
            <a:ext cx="1828800" cy="6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74320" tIns="0" rIns="0" bIns="205740" anchor="b">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85000"/>
              </a:lnSpc>
              <a:spcBef>
                <a:spcPct val="0"/>
              </a:spcBef>
              <a:spcAft>
                <a:spcPct val="0"/>
              </a:spcAft>
              <a:buNone/>
              <a:defRPr/>
            </a:pPr>
            <a:r>
              <a:rPr lang="en-GB" altLang="en-US" sz="900" b="1" kern="1200">
                <a:solidFill>
                  <a:srgbClr val="808080"/>
                </a:solidFill>
                <a:ea typeface="+mn-ea"/>
              </a:rPr>
              <a:t>Adapted from: Kryger MH, et al. Principles and Practices of Sleep Medicine. 2000.</a:t>
            </a:r>
          </a:p>
        </p:txBody>
      </p:sp>
      <p:sp>
        <p:nvSpPr>
          <p:cNvPr id="23597" name="Rectangle 72">
            <a:extLst>
              <a:ext uri="{FF2B5EF4-FFF2-40B4-BE49-F238E27FC236}">
                <a16:creationId xmlns:a16="http://schemas.microsoft.com/office/drawing/2014/main" xmlns="" id="{19E4FE16-F473-4470-882B-0C66E4B8AD50}"/>
              </a:ext>
            </a:extLst>
          </p:cNvPr>
          <p:cNvSpPr>
            <a:spLocks noGrp="1" noChangeArrowheads="1"/>
          </p:cNvSpPr>
          <p:nvPr>
            <p:ph type="title"/>
          </p:nvPr>
        </p:nvSpPr>
        <p:spPr>
          <a:xfrm>
            <a:off x="1371600" y="174811"/>
            <a:ext cx="6400800" cy="510012"/>
          </a:xfrm>
        </p:spPr>
        <p:txBody>
          <a:bodyPr>
            <a:spAutoFit/>
          </a:bodyPr>
          <a:lstStyle/>
          <a:p>
            <a:pPr eaLnBrk="1" hangingPunct="1">
              <a:lnSpc>
                <a:spcPct val="100000"/>
              </a:lnSpc>
              <a:buClr>
                <a:srgbClr val="009999"/>
              </a:buCl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GB" altLang="en-US" sz="2700"/>
              <a:t>Physiologic Determinants of Sleepiness</a:t>
            </a:r>
          </a:p>
        </p:txBody>
      </p:sp>
      <p:grpSp>
        <p:nvGrpSpPr>
          <p:cNvPr id="23598" name="Group 73">
            <a:extLst>
              <a:ext uri="{FF2B5EF4-FFF2-40B4-BE49-F238E27FC236}">
                <a16:creationId xmlns:a16="http://schemas.microsoft.com/office/drawing/2014/main" xmlns="" id="{88B3D637-0FF0-4ED3-98A4-C6D0791D258F}"/>
              </a:ext>
            </a:extLst>
          </p:cNvPr>
          <p:cNvGrpSpPr>
            <a:grpSpLocks/>
          </p:cNvGrpSpPr>
          <p:nvPr/>
        </p:nvGrpSpPr>
        <p:grpSpPr bwMode="auto">
          <a:xfrm>
            <a:off x="3257551" y="3543300"/>
            <a:ext cx="4117181" cy="95250"/>
            <a:chOff x="1776" y="2976"/>
            <a:chExt cx="3458" cy="80"/>
          </a:xfrm>
        </p:grpSpPr>
        <p:sp>
          <p:nvSpPr>
            <p:cNvPr id="23601" name="Line 74">
              <a:extLst>
                <a:ext uri="{FF2B5EF4-FFF2-40B4-BE49-F238E27FC236}">
                  <a16:creationId xmlns:a16="http://schemas.microsoft.com/office/drawing/2014/main" xmlns="" id="{89E7C20C-FB18-4E0F-B367-324B7896B49B}"/>
                </a:ext>
              </a:extLst>
            </p:cNvPr>
            <p:cNvSpPr>
              <a:spLocks noChangeShapeType="1"/>
            </p:cNvSpPr>
            <p:nvPr/>
          </p:nvSpPr>
          <p:spPr bwMode="auto">
            <a:xfrm>
              <a:off x="1776" y="2985"/>
              <a:ext cx="3446" cy="1"/>
            </a:xfrm>
            <a:prstGeom prst="line">
              <a:avLst/>
            </a:prstGeom>
            <a:noFill/>
            <a:ln w="38160">
              <a:solidFill>
                <a:srgbClr val="000000"/>
              </a:solidFill>
              <a:miter lim="800000"/>
              <a:headEnd/>
              <a:tailEnd/>
            </a:ln>
            <a:effectLst>
              <a:outerShdw dist="17819" dir="2700000" algn="ctr" rotWithShape="0">
                <a:srgbClr val="808080"/>
              </a:outerShdw>
            </a:effectLst>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02" name="Line 75">
              <a:extLst>
                <a:ext uri="{FF2B5EF4-FFF2-40B4-BE49-F238E27FC236}">
                  <a16:creationId xmlns:a16="http://schemas.microsoft.com/office/drawing/2014/main" xmlns="" id="{51F074D8-156F-4216-8B15-67AB2EB49D84}"/>
                </a:ext>
              </a:extLst>
            </p:cNvPr>
            <p:cNvSpPr>
              <a:spLocks noChangeShapeType="1"/>
            </p:cNvSpPr>
            <p:nvPr/>
          </p:nvSpPr>
          <p:spPr bwMode="auto">
            <a:xfrm>
              <a:off x="1778" y="2976"/>
              <a:ext cx="1" cy="81"/>
            </a:xfrm>
            <a:prstGeom prst="line">
              <a:avLst/>
            </a:prstGeom>
            <a:noFill/>
            <a:ln w="38160">
              <a:solidFill>
                <a:srgbClr val="000000"/>
              </a:solidFill>
              <a:miter lim="800000"/>
              <a:headEnd/>
              <a:tailEnd/>
            </a:ln>
            <a:effectLst>
              <a:outerShdw dist="17819" dir="2700000" algn="ctr" rotWithShape="0">
                <a:srgbClr val="808080"/>
              </a:outerShdw>
            </a:effectLst>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03" name="Line 76">
              <a:extLst>
                <a:ext uri="{FF2B5EF4-FFF2-40B4-BE49-F238E27FC236}">
                  <a16:creationId xmlns:a16="http://schemas.microsoft.com/office/drawing/2014/main" xmlns="" id="{FAF0E616-5569-4A99-A690-884E65CB5B0B}"/>
                </a:ext>
              </a:extLst>
            </p:cNvPr>
            <p:cNvSpPr>
              <a:spLocks noChangeShapeType="1"/>
            </p:cNvSpPr>
            <p:nvPr/>
          </p:nvSpPr>
          <p:spPr bwMode="auto">
            <a:xfrm>
              <a:off x="2616" y="2976"/>
              <a:ext cx="1" cy="81"/>
            </a:xfrm>
            <a:prstGeom prst="line">
              <a:avLst/>
            </a:prstGeom>
            <a:noFill/>
            <a:ln w="38160">
              <a:solidFill>
                <a:srgbClr val="000000"/>
              </a:solidFill>
              <a:miter lim="800000"/>
              <a:headEnd/>
              <a:tailEnd/>
            </a:ln>
            <a:effectLst>
              <a:outerShdw dist="17819" dir="2700000" algn="ctr" rotWithShape="0">
                <a:srgbClr val="808080"/>
              </a:outerShdw>
            </a:effectLst>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04" name="Line 77">
              <a:extLst>
                <a:ext uri="{FF2B5EF4-FFF2-40B4-BE49-F238E27FC236}">
                  <a16:creationId xmlns:a16="http://schemas.microsoft.com/office/drawing/2014/main" xmlns="" id="{9B9C7748-BAC5-48D3-A815-82B3A056312C}"/>
                </a:ext>
              </a:extLst>
            </p:cNvPr>
            <p:cNvSpPr>
              <a:spLocks noChangeShapeType="1"/>
            </p:cNvSpPr>
            <p:nvPr/>
          </p:nvSpPr>
          <p:spPr bwMode="auto">
            <a:xfrm>
              <a:off x="3522" y="2976"/>
              <a:ext cx="1" cy="81"/>
            </a:xfrm>
            <a:prstGeom prst="line">
              <a:avLst/>
            </a:prstGeom>
            <a:noFill/>
            <a:ln w="38160">
              <a:solidFill>
                <a:srgbClr val="000000"/>
              </a:solidFill>
              <a:miter lim="800000"/>
              <a:headEnd/>
              <a:tailEnd/>
            </a:ln>
            <a:effectLst>
              <a:outerShdw dist="17819" dir="2700000" algn="ctr" rotWithShape="0">
                <a:srgbClr val="808080"/>
              </a:outerShdw>
            </a:effectLst>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05" name="Line 78">
              <a:extLst>
                <a:ext uri="{FF2B5EF4-FFF2-40B4-BE49-F238E27FC236}">
                  <a16:creationId xmlns:a16="http://schemas.microsoft.com/office/drawing/2014/main" xmlns="" id="{54526525-E67B-4E38-8D0A-62CCAEC78CC7}"/>
                </a:ext>
              </a:extLst>
            </p:cNvPr>
            <p:cNvSpPr>
              <a:spLocks noChangeShapeType="1"/>
            </p:cNvSpPr>
            <p:nvPr/>
          </p:nvSpPr>
          <p:spPr bwMode="auto">
            <a:xfrm>
              <a:off x="4371" y="2976"/>
              <a:ext cx="1" cy="81"/>
            </a:xfrm>
            <a:prstGeom prst="line">
              <a:avLst/>
            </a:prstGeom>
            <a:noFill/>
            <a:ln w="38160">
              <a:solidFill>
                <a:srgbClr val="000000"/>
              </a:solidFill>
              <a:miter lim="800000"/>
              <a:headEnd/>
              <a:tailEnd/>
            </a:ln>
            <a:effectLst>
              <a:outerShdw dist="17819" dir="2700000" algn="ctr" rotWithShape="0">
                <a:srgbClr val="808080"/>
              </a:outerShdw>
            </a:effectLst>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23606" name="Line 79">
              <a:extLst>
                <a:ext uri="{FF2B5EF4-FFF2-40B4-BE49-F238E27FC236}">
                  <a16:creationId xmlns:a16="http://schemas.microsoft.com/office/drawing/2014/main" xmlns="" id="{2B0257A3-00C9-4853-8604-351317DC510A}"/>
                </a:ext>
              </a:extLst>
            </p:cNvPr>
            <p:cNvSpPr>
              <a:spLocks noChangeShapeType="1"/>
            </p:cNvSpPr>
            <p:nvPr/>
          </p:nvSpPr>
          <p:spPr bwMode="auto">
            <a:xfrm>
              <a:off x="5234" y="2976"/>
              <a:ext cx="1" cy="81"/>
            </a:xfrm>
            <a:prstGeom prst="line">
              <a:avLst/>
            </a:prstGeom>
            <a:noFill/>
            <a:ln w="38160">
              <a:solidFill>
                <a:srgbClr val="000000"/>
              </a:solidFill>
              <a:miter lim="800000"/>
              <a:headEnd/>
              <a:tailEnd/>
            </a:ln>
            <a:effectLst>
              <a:outerShdw dist="17819" dir="2700000" algn="ctr" rotWithShape="0">
                <a:srgbClr val="808080"/>
              </a:outerShdw>
            </a:effectLst>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grpSp>
      <p:sp>
        <p:nvSpPr>
          <p:cNvPr id="23599" name="Text Box 80">
            <a:extLst>
              <a:ext uri="{FF2B5EF4-FFF2-40B4-BE49-F238E27FC236}">
                <a16:creationId xmlns:a16="http://schemas.microsoft.com/office/drawing/2014/main" xmlns="" id="{304A5471-1644-484F-8D8E-4576E48C53D2}"/>
              </a:ext>
            </a:extLst>
          </p:cNvPr>
          <p:cNvSpPr txBox="1">
            <a:spLocks noChangeArrowheads="1"/>
          </p:cNvSpPr>
          <p:nvPr/>
        </p:nvSpPr>
        <p:spPr bwMode="auto">
          <a:xfrm>
            <a:off x="3648799" y="2033588"/>
            <a:ext cx="623631" cy="25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None/>
              <a:defRPr/>
            </a:pPr>
            <a:r>
              <a:rPr lang="en-GB" altLang="en-US" sz="1200" b="1" kern="1200">
                <a:ea typeface="+mn-ea"/>
              </a:rPr>
              <a:t>WORK</a:t>
            </a:r>
          </a:p>
        </p:txBody>
      </p:sp>
      <p:sp>
        <p:nvSpPr>
          <p:cNvPr id="23600" name="Rectangle 69">
            <a:extLst>
              <a:ext uri="{FF2B5EF4-FFF2-40B4-BE49-F238E27FC236}">
                <a16:creationId xmlns:a16="http://schemas.microsoft.com/office/drawing/2014/main" xmlns="" id="{D4F0E5DB-D4F1-4C92-91D4-48EF7CAAF6D8}"/>
              </a:ext>
            </a:extLst>
          </p:cNvPr>
          <p:cNvSpPr>
            <a:spLocks noChangeArrowheads="1"/>
          </p:cNvSpPr>
          <p:nvPr/>
        </p:nvSpPr>
        <p:spPr bwMode="auto">
          <a:xfrm>
            <a:off x="1437085" y="1985963"/>
            <a:ext cx="1685925" cy="246318"/>
          </a:xfrm>
          <a:prstGeom prst="rect">
            <a:avLst/>
          </a:prstGeom>
          <a:gradFill rotWithShape="1">
            <a:gsLst>
              <a:gs pos="0">
                <a:srgbClr val="993300"/>
              </a:gs>
              <a:gs pos="100000">
                <a:srgbClr val="B8714D"/>
              </a:gs>
            </a:gsLst>
            <a:lin ang="5400000" scaled="1"/>
          </a:gradFill>
          <a:ln w="12700">
            <a:solidFill>
              <a:schemeClr val="tx1"/>
            </a:solidFill>
            <a:miter lim="800000"/>
            <a:headEnd/>
            <a:tailEnd/>
          </a:ln>
        </p:spPr>
        <p:txBody>
          <a:bodyPr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95000"/>
              </a:lnSpc>
              <a:spcBef>
                <a:spcPct val="0"/>
              </a:spcBef>
              <a:spcAft>
                <a:spcPct val="0"/>
              </a:spcAft>
              <a:buClr>
                <a:srgbClr val="FFFFFF"/>
              </a:buClr>
              <a:buNone/>
              <a:defRPr/>
            </a:pPr>
            <a:r>
              <a:rPr lang="en-GB" altLang="en-US" sz="1200" b="1" kern="1200">
                <a:solidFill>
                  <a:srgbClr val="FFFFFF"/>
                </a:solidFill>
                <a:ea typeface="+mn-ea"/>
              </a:rPr>
              <a:t>Wake Propensity</a:t>
            </a:r>
          </a:p>
        </p:txBody>
      </p:sp>
    </p:spTree>
    <p:extLst>
      <p:ext uri="{BB962C8B-B14F-4D97-AF65-F5344CB8AC3E}">
        <p14:creationId xmlns:p14="http://schemas.microsoft.com/office/powerpoint/2010/main" val="25638106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908F50D-79F7-4DE1-88AF-36AF1186B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350" y="357188"/>
            <a:ext cx="5829300" cy="4429125"/>
          </a:xfrm>
          <a:prstGeom prst="rect">
            <a:avLst/>
          </a:prstGeom>
        </p:spPr>
      </p:pic>
    </p:spTree>
    <p:extLst>
      <p:ext uri="{BB962C8B-B14F-4D97-AF65-F5344CB8AC3E}">
        <p14:creationId xmlns:p14="http://schemas.microsoft.com/office/powerpoint/2010/main" val="375819571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Slide Number Placeholder 2">
            <a:extLst>
              <a:ext uri="{FF2B5EF4-FFF2-40B4-BE49-F238E27FC236}">
                <a16:creationId xmlns:a16="http://schemas.microsoft.com/office/drawing/2014/main" xmlns="" id="{E63C4630-5CDE-49C3-9DD6-E9CCF4AE69A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87000"/>
              </a:lnSpc>
              <a:spcBef>
                <a:spcPts val="600"/>
              </a:spcBef>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2250">
                <a:solidFill>
                  <a:srgbClr val="000000"/>
                </a:solidFill>
                <a:latin typeface="Arial" panose="020B0604020202020204" pitchFamily="34" charset="0"/>
                <a:cs typeface="Lucida Sans Unicode" panose="020B0602030504020204" pitchFamily="34" charset="0"/>
              </a:defRPr>
            </a:lvl1pPr>
            <a:lvl2pPr marL="557213" indent="-214313">
              <a:lnSpc>
                <a:spcPct val="87000"/>
              </a:lnSpc>
              <a:spcBef>
                <a:spcPts val="525"/>
              </a:spcBef>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800">
                <a:solidFill>
                  <a:srgbClr val="000000"/>
                </a:solidFill>
                <a:latin typeface="Arial" panose="020B0604020202020204" pitchFamily="34" charset="0"/>
                <a:cs typeface="Lucida Sans Unicode" panose="020B0602030504020204" pitchFamily="34" charset="0"/>
              </a:defRPr>
            </a:lvl2pPr>
            <a:lvl3pPr marL="857250" indent="-171450">
              <a:lnSpc>
                <a:spcPct val="87000"/>
              </a:lnSpc>
              <a:spcBef>
                <a:spcPts val="450"/>
              </a:spcBef>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650">
                <a:solidFill>
                  <a:srgbClr val="000000"/>
                </a:solidFill>
                <a:latin typeface="Arial" panose="020B0604020202020204" pitchFamily="34" charset="0"/>
                <a:cs typeface="Lucida Sans Unicode" panose="020B0602030504020204" pitchFamily="34" charset="0"/>
              </a:defRPr>
            </a:lvl3pPr>
            <a:lvl4pPr marL="1200150" indent="-171450">
              <a:lnSpc>
                <a:spcPct val="87000"/>
              </a:lnSpc>
              <a:spcBef>
                <a:spcPts val="375"/>
              </a:spcBef>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rgbClr val="000000"/>
                </a:solidFill>
                <a:latin typeface="Arial" panose="020B0604020202020204" pitchFamily="34" charset="0"/>
                <a:cs typeface="Lucida Sans Unicode" panose="020B0602030504020204" pitchFamily="34" charset="0"/>
              </a:defRPr>
            </a:lvl4pPr>
            <a:lvl5pPr marL="1543050" indent="-171450">
              <a:lnSpc>
                <a:spcPct val="87000"/>
              </a:lnSpc>
              <a:spcBef>
                <a:spcPts val="375"/>
              </a:spcBef>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solidFill>
                  <a:srgbClr val="000000"/>
                </a:solidFill>
                <a:latin typeface="Arial" panose="020B0604020202020204" pitchFamily="34" charset="0"/>
                <a:cs typeface="Lucida Sans Unicode" panose="020B0602030504020204" pitchFamily="34" charset="0"/>
              </a:defRPr>
            </a:lvl5pPr>
            <a:lvl6pPr marL="1885950" indent="-171450" defTabSz="342900" eaLnBrk="0" fontAlgn="base" hangingPunct="0">
              <a:lnSpc>
                <a:spcPct val="87000"/>
              </a:lnSpc>
              <a:spcBef>
                <a:spcPts val="375"/>
              </a:spcBef>
              <a:spcAft>
                <a:spcPct val="0"/>
              </a:spcAft>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solidFill>
                  <a:srgbClr val="000000"/>
                </a:solidFill>
                <a:latin typeface="Arial" panose="020B0604020202020204" pitchFamily="34" charset="0"/>
                <a:cs typeface="Lucida Sans Unicode" panose="020B0602030504020204" pitchFamily="34" charset="0"/>
              </a:defRPr>
            </a:lvl6pPr>
            <a:lvl7pPr marL="2228850" indent="-171450" defTabSz="342900" eaLnBrk="0" fontAlgn="base" hangingPunct="0">
              <a:lnSpc>
                <a:spcPct val="87000"/>
              </a:lnSpc>
              <a:spcBef>
                <a:spcPts val="375"/>
              </a:spcBef>
              <a:spcAft>
                <a:spcPct val="0"/>
              </a:spcAft>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solidFill>
                  <a:srgbClr val="000000"/>
                </a:solidFill>
                <a:latin typeface="Arial" panose="020B0604020202020204" pitchFamily="34" charset="0"/>
                <a:cs typeface="Lucida Sans Unicode" panose="020B0602030504020204" pitchFamily="34" charset="0"/>
              </a:defRPr>
            </a:lvl7pPr>
            <a:lvl8pPr marL="2571750" indent="-171450" defTabSz="342900" eaLnBrk="0" fontAlgn="base" hangingPunct="0">
              <a:lnSpc>
                <a:spcPct val="87000"/>
              </a:lnSpc>
              <a:spcBef>
                <a:spcPts val="375"/>
              </a:spcBef>
              <a:spcAft>
                <a:spcPct val="0"/>
              </a:spcAft>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solidFill>
                  <a:srgbClr val="000000"/>
                </a:solidFill>
                <a:latin typeface="Arial" panose="020B0604020202020204" pitchFamily="34" charset="0"/>
                <a:cs typeface="Lucida Sans Unicode" panose="020B0602030504020204" pitchFamily="34" charset="0"/>
              </a:defRPr>
            </a:lvl8pPr>
            <a:lvl9pPr marL="2914650" indent="-171450" defTabSz="342900" eaLnBrk="0" fontAlgn="base" hangingPunct="0">
              <a:lnSpc>
                <a:spcPct val="87000"/>
              </a:lnSpc>
              <a:spcBef>
                <a:spcPts val="375"/>
              </a:spcBef>
              <a:spcAft>
                <a:spcPct val="0"/>
              </a:spcAft>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solidFill>
                  <a:srgbClr val="000000"/>
                </a:solidFill>
                <a:latin typeface="Arial" panose="020B0604020202020204" pitchFamily="34" charset="0"/>
                <a:cs typeface="Lucida Sans Unicode" panose="020B0602030504020204" pitchFamily="34" charset="0"/>
              </a:defRPr>
            </a:lvl9pPr>
          </a:lstStyle>
          <a:p>
            <a:pPr defTabSz="342900">
              <a:lnSpc>
                <a:spcPct val="100000"/>
              </a:lnSpc>
              <a:spcBef>
                <a:spcPct val="0"/>
              </a:spcBef>
              <a:buNone/>
              <a:defRPr/>
            </a:pPr>
            <a:fld id="{D5421F5E-9CF4-487E-87A8-4E3630D28127}" type="slidenum">
              <a:rPr lang="en-GB" altLang="en-US" sz="1050">
                <a:solidFill>
                  <a:srgbClr val="FFFFFF"/>
                </a:solidFill>
                <a:latin typeface="Georgia" panose="02040502050405020303" pitchFamily="18" charset="0"/>
              </a:rPr>
              <a:pPr defTabSz="342900">
                <a:lnSpc>
                  <a:spcPct val="100000"/>
                </a:lnSpc>
                <a:spcBef>
                  <a:spcPct val="0"/>
                </a:spcBef>
                <a:buNone/>
                <a:defRPr/>
              </a:pPr>
              <a:t>7</a:t>
            </a:fld>
            <a:endParaRPr lang="en-GB" altLang="en-US" sz="1050">
              <a:solidFill>
                <a:srgbClr val="FFFFFF"/>
              </a:solidFill>
              <a:latin typeface="Georgia" panose="02040502050405020303" pitchFamily="18" charset="0"/>
            </a:endParaRPr>
          </a:p>
        </p:txBody>
      </p:sp>
      <p:sp>
        <p:nvSpPr>
          <p:cNvPr id="33795" name="Rectangle 1">
            <a:extLst>
              <a:ext uri="{FF2B5EF4-FFF2-40B4-BE49-F238E27FC236}">
                <a16:creationId xmlns:a16="http://schemas.microsoft.com/office/drawing/2014/main" xmlns="" id="{A3CEA93B-36B9-4A55-AA2E-4A27351747BD}"/>
              </a:ext>
            </a:extLst>
          </p:cNvPr>
          <p:cNvSpPr>
            <a:spLocks noChangeArrowheads="1"/>
          </p:cNvSpPr>
          <p:nvPr/>
        </p:nvSpPr>
        <p:spPr bwMode="auto">
          <a:xfrm>
            <a:off x="2015728" y="1840707"/>
            <a:ext cx="4280297" cy="716756"/>
          </a:xfrm>
          <a:prstGeom prst="rect">
            <a:avLst/>
          </a:prstGeom>
          <a:gradFill rotWithShape="1">
            <a:gsLst>
              <a:gs pos="0">
                <a:srgbClr val="AAC4D5"/>
              </a:gs>
              <a:gs pos="100000">
                <a:srgbClr val="729EB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796" name="Rectangle 2">
            <a:extLst>
              <a:ext uri="{FF2B5EF4-FFF2-40B4-BE49-F238E27FC236}">
                <a16:creationId xmlns:a16="http://schemas.microsoft.com/office/drawing/2014/main" xmlns="" id="{32FC2580-01E5-4130-9D9B-A22DD6203E26}"/>
              </a:ext>
            </a:extLst>
          </p:cNvPr>
          <p:cNvSpPr>
            <a:spLocks noChangeArrowheads="1"/>
          </p:cNvSpPr>
          <p:nvPr/>
        </p:nvSpPr>
        <p:spPr bwMode="auto">
          <a:xfrm>
            <a:off x="2015728" y="979885"/>
            <a:ext cx="4280297" cy="838200"/>
          </a:xfrm>
          <a:prstGeom prst="rect">
            <a:avLst/>
          </a:prstGeom>
          <a:gradFill rotWithShape="1">
            <a:gsLst>
              <a:gs pos="0">
                <a:srgbClr val="EAF2F2"/>
              </a:gs>
              <a:gs pos="100000">
                <a:srgbClr val="C3DAD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13403" name="Rectangle 91">
            <a:extLst>
              <a:ext uri="{FF2B5EF4-FFF2-40B4-BE49-F238E27FC236}">
                <a16:creationId xmlns:a16="http://schemas.microsoft.com/office/drawing/2014/main" xmlns="" id="{4DDCA563-71F6-4256-AFA6-424C941C178F}"/>
              </a:ext>
            </a:extLst>
          </p:cNvPr>
          <p:cNvSpPr>
            <a:spLocks noChangeArrowheads="1"/>
          </p:cNvSpPr>
          <p:nvPr/>
        </p:nvSpPr>
        <p:spPr bwMode="auto">
          <a:xfrm>
            <a:off x="6400800" y="857250"/>
            <a:ext cx="1485900" cy="1200150"/>
          </a:xfrm>
          <a:prstGeom prst="rect">
            <a:avLst/>
          </a:prstGeom>
          <a:gradFill rotWithShape="1">
            <a:gsLst>
              <a:gs pos="0">
                <a:schemeClr val="bg1"/>
              </a:gs>
              <a:gs pos="100000">
                <a:schemeClr val="bg1">
                  <a:gamma/>
                  <a:shade val="92157"/>
                  <a:invGamma/>
                </a:schemeClr>
              </a:gs>
            </a:gsLst>
            <a:lin ang="5400000" scaled="1"/>
          </a:gradFill>
          <a:ln w="19050">
            <a:solidFill>
              <a:srgbClr val="000000"/>
            </a:solidFill>
            <a:miter lim="800000"/>
            <a:headEnd/>
            <a:tailEnd/>
          </a:ln>
          <a:effectLst/>
        </p:spPr>
        <p:txBody>
          <a:bodyPr wrap="none" anchor="ctr"/>
          <a:lstStyle/>
          <a:p>
            <a:pPr algn="ctr" defTabSz="342900" fontAlgn="base">
              <a:spcBef>
                <a:spcPts val="750"/>
              </a:spcBef>
              <a:spcAft>
                <a:spcPct val="0"/>
              </a:spcAft>
              <a:buSzPct val="100000"/>
              <a:defRPr/>
            </a:pPr>
            <a:endParaRPr lang="en-US" sz="1200" kern="1200">
              <a:latin typeface="Arial" charset="0"/>
              <a:ea typeface="+mn-ea"/>
              <a:cs typeface="Lucida Sans Unicode" panose="020B0602030504020204" pitchFamily="34" charset="0"/>
            </a:endParaRPr>
          </a:p>
        </p:txBody>
      </p:sp>
      <p:sp>
        <p:nvSpPr>
          <p:cNvPr id="33798" name="Rectangle 80">
            <a:extLst>
              <a:ext uri="{FF2B5EF4-FFF2-40B4-BE49-F238E27FC236}">
                <a16:creationId xmlns:a16="http://schemas.microsoft.com/office/drawing/2014/main" xmlns="" id="{6A6CFCD6-E7D2-4AF9-A16F-F4BB93ED72C5}"/>
              </a:ext>
            </a:extLst>
          </p:cNvPr>
          <p:cNvSpPr>
            <a:spLocks noChangeArrowheads="1"/>
          </p:cNvSpPr>
          <p:nvPr/>
        </p:nvSpPr>
        <p:spPr bwMode="auto">
          <a:xfrm>
            <a:off x="2024062" y="829867"/>
            <a:ext cx="4271963" cy="304919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799" name="Rectangle 3">
            <a:extLst>
              <a:ext uri="{FF2B5EF4-FFF2-40B4-BE49-F238E27FC236}">
                <a16:creationId xmlns:a16="http://schemas.microsoft.com/office/drawing/2014/main" xmlns="" id="{849DBB91-00B8-454F-8384-871F69976D59}"/>
              </a:ext>
            </a:extLst>
          </p:cNvPr>
          <p:cNvSpPr>
            <a:spLocks noGrp="1" noChangeArrowheads="1"/>
          </p:cNvSpPr>
          <p:nvPr>
            <p:ph type="title"/>
          </p:nvPr>
        </p:nvSpPr>
        <p:spPr>
          <a:xfrm>
            <a:off x="1314450" y="156951"/>
            <a:ext cx="6515100" cy="510012"/>
          </a:xfrm>
        </p:spPr>
        <p:txBody>
          <a:bodyPr>
            <a:spAutoFit/>
          </a:bodyPr>
          <a:lstStyle/>
          <a:p>
            <a:pPr eaLnBrk="1" hangingPunct="1">
              <a:lnSpc>
                <a:spcPct val="100000"/>
              </a:lnSpc>
              <a:buClr>
                <a:srgbClr val="009999"/>
              </a:buCl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GB" altLang="en-US" sz="2700"/>
              <a:t>Sleep Deprivation Decreases Attention</a:t>
            </a:r>
          </a:p>
        </p:txBody>
      </p:sp>
      <p:sp>
        <p:nvSpPr>
          <p:cNvPr id="33800" name="Text Box 5">
            <a:extLst>
              <a:ext uri="{FF2B5EF4-FFF2-40B4-BE49-F238E27FC236}">
                <a16:creationId xmlns:a16="http://schemas.microsoft.com/office/drawing/2014/main" xmlns="" id="{F728DD8F-BD20-41A5-98F9-3850BB8F928E}"/>
              </a:ext>
            </a:extLst>
          </p:cNvPr>
          <p:cNvSpPr txBox="1">
            <a:spLocks noChangeArrowheads="1"/>
          </p:cNvSpPr>
          <p:nvPr/>
        </p:nvSpPr>
        <p:spPr bwMode="auto">
          <a:xfrm>
            <a:off x="1866731" y="3956448"/>
            <a:ext cx="315856" cy="2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None/>
              <a:defRPr/>
            </a:pPr>
            <a:r>
              <a:rPr lang="en-GB" altLang="en-US" sz="1050" b="1" kern="1200">
                <a:ea typeface="+mn-ea"/>
              </a:rPr>
              <a:t>BL</a:t>
            </a:r>
          </a:p>
        </p:txBody>
      </p:sp>
      <p:sp>
        <p:nvSpPr>
          <p:cNvPr id="33801" name="Text Box 6">
            <a:extLst>
              <a:ext uri="{FF2B5EF4-FFF2-40B4-BE49-F238E27FC236}">
                <a16:creationId xmlns:a16="http://schemas.microsoft.com/office/drawing/2014/main" xmlns="" id="{5E2EB3FF-631A-4E54-9423-9D79009B8950}"/>
              </a:ext>
            </a:extLst>
          </p:cNvPr>
          <p:cNvSpPr txBox="1">
            <a:spLocks noChangeArrowheads="1"/>
          </p:cNvSpPr>
          <p:nvPr/>
        </p:nvSpPr>
        <p:spPr bwMode="auto">
          <a:xfrm>
            <a:off x="3054089" y="3950494"/>
            <a:ext cx="211660" cy="2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None/>
              <a:defRPr/>
            </a:pPr>
            <a:r>
              <a:rPr lang="en-GB" altLang="en-US" sz="1050" b="1" kern="1200">
                <a:ea typeface="+mn-ea"/>
              </a:rPr>
              <a:t>4</a:t>
            </a:r>
          </a:p>
        </p:txBody>
      </p:sp>
      <p:sp>
        <p:nvSpPr>
          <p:cNvPr id="33802" name="Text Box 7">
            <a:extLst>
              <a:ext uri="{FF2B5EF4-FFF2-40B4-BE49-F238E27FC236}">
                <a16:creationId xmlns:a16="http://schemas.microsoft.com/office/drawing/2014/main" xmlns="" id="{91B53632-2668-4341-964D-CC9DDF336347}"/>
              </a:ext>
            </a:extLst>
          </p:cNvPr>
          <p:cNvSpPr txBox="1">
            <a:spLocks noChangeArrowheads="1"/>
          </p:cNvSpPr>
          <p:nvPr/>
        </p:nvSpPr>
        <p:spPr bwMode="auto">
          <a:xfrm>
            <a:off x="4203042" y="3962400"/>
            <a:ext cx="211660" cy="2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None/>
              <a:defRPr/>
            </a:pPr>
            <a:r>
              <a:rPr lang="en-GB" altLang="en-US" sz="1050" b="1" kern="1200">
                <a:ea typeface="+mn-ea"/>
              </a:rPr>
              <a:t>8</a:t>
            </a:r>
          </a:p>
        </p:txBody>
      </p:sp>
      <p:sp>
        <p:nvSpPr>
          <p:cNvPr id="33803" name="Text Box 8">
            <a:extLst>
              <a:ext uri="{FF2B5EF4-FFF2-40B4-BE49-F238E27FC236}">
                <a16:creationId xmlns:a16="http://schemas.microsoft.com/office/drawing/2014/main" xmlns="" id="{BBF9508E-C825-4E0B-9501-44F7D2DE47B8}"/>
              </a:ext>
            </a:extLst>
          </p:cNvPr>
          <p:cNvSpPr txBox="1">
            <a:spLocks noChangeArrowheads="1"/>
          </p:cNvSpPr>
          <p:nvPr/>
        </p:nvSpPr>
        <p:spPr bwMode="auto">
          <a:xfrm>
            <a:off x="5296464" y="3951685"/>
            <a:ext cx="287002" cy="2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None/>
              <a:defRPr/>
            </a:pPr>
            <a:r>
              <a:rPr lang="en-GB" altLang="en-US" sz="1050" b="1" kern="1200">
                <a:ea typeface="+mn-ea"/>
              </a:rPr>
              <a:t>12</a:t>
            </a:r>
          </a:p>
        </p:txBody>
      </p:sp>
      <p:grpSp>
        <p:nvGrpSpPr>
          <p:cNvPr id="33804" name="Group 9">
            <a:extLst>
              <a:ext uri="{FF2B5EF4-FFF2-40B4-BE49-F238E27FC236}">
                <a16:creationId xmlns:a16="http://schemas.microsoft.com/office/drawing/2014/main" xmlns="" id="{DEF3599B-4B0C-498A-9C47-7A3EEDE61436}"/>
              </a:ext>
            </a:extLst>
          </p:cNvPr>
          <p:cNvGrpSpPr>
            <a:grpSpLocks/>
          </p:cNvGrpSpPr>
          <p:nvPr/>
        </p:nvGrpSpPr>
        <p:grpSpPr bwMode="auto">
          <a:xfrm>
            <a:off x="2591992" y="3893344"/>
            <a:ext cx="3420665" cy="70247"/>
            <a:chOff x="1217" y="3510"/>
            <a:chExt cx="2873" cy="59"/>
          </a:xfrm>
        </p:grpSpPr>
        <p:sp>
          <p:nvSpPr>
            <p:cNvPr id="33877" name="Line 10">
              <a:extLst>
                <a:ext uri="{FF2B5EF4-FFF2-40B4-BE49-F238E27FC236}">
                  <a16:creationId xmlns:a16="http://schemas.microsoft.com/office/drawing/2014/main" xmlns="" id="{B40C38CD-5485-4C26-8747-BB72BCBA0D1E}"/>
                </a:ext>
              </a:extLst>
            </p:cNvPr>
            <p:cNvSpPr>
              <a:spLocks noChangeShapeType="1"/>
            </p:cNvSpPr>
            <p:nvPr/>
          </p:nvSpPr>
          <p:spPr bwMode="auto">
            <a:xfrm>
              <a:off x="1696" y="3510"/>
              <a:ext cx="1" cy="60"/>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33878" name="Line 11">
              <a:extLst>
                <a:ext uri="{FF2B5EF4-FFF2-40B4-BE49-F238E27FC236}">
                  <a16:creationId xmlns:a16="http://schemas.microsoft.com/office/drawing/2014/main" xmlns="" id="{8BA3C76F-AB6C-4690-8B86-61AD7406EE60}"/>
                </a:ext>
              </a:extLst>
            </p:cNvPr>
            <p:cNvSpPr>
              <a:spLocks noChangeShapeType="1"/>
            </p:cNvSpPr>
            <p:nvPr/>
          </p:nvSpPr>
          <p:spPr bwMode="auto">
            <a:xfrm>
              <a:off x="2653" y="3510"/>
              <a:ext cx="1" cy="60"/>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33879" name="Line 12">
              <a:extLst>
                <a:ext uri="{FF2B5EF4-FFF2-40B4-BE49-F238E27FC236}">
                  <a16:creationId xmlns:a16="http://schemas.microsoft.com/office/drawing/2014/main" xmlns="" id="{A178183E-1F2D-46A2-AE1A-0F34ABA62D2F}"/>
                </a:ext>
              </a:extLst>
            </p:cNvPr>
            <p:cNvSpPr>
              <a:spLocks noChangeShapeType="1"/>
            </p:cNvSpPr>
            <p:nvPr/>
          </p:nvSpPr>
          <p:spPr bwMode="auto">
            <a:xfrm>
              <a:off x="3611" y="3510"/>
              <a:ext cx="1" cy="60"/>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33880" name="Line 13">
              <a:extLst>
                <a:ext uri="{FF2B5EF4-FFF2-40B4-BE49-F238E27FC236}">
                  <a16:creationId xmlns:a16="http://schemas.microsoft.com/office/drawing/2014/main" xmlns="" id="{96A7247F-60DE-4D3F-A339-7A7617577D8F}"/>
                </a:ext>
              </a:extLst>
            </p:cNvPr>
            <p:cNvSpPr>
              <a:spLocks noChangeShapeType="1"/>
            </p:cNvSpPr>
            <p:nvPr/>
          </p:nvSpPr>
          <p:spPr bwMode="auto">
            <a:xfrm>
              <a:off x="1217" y="3510"/>
              <a:ext cx="1" cy="60"/>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33881" name="Line 14">
              <a:extLst>
                <a:ext uri="{FF2B5EF4-FFF2-40B4-BE49-F238E27FC236}">
                  <a16:creationId xmlns:a16="http://schemas.microsoft.com/office/drawing/2014/main" xmlns="" id="{E915E164-4E9C-49EF-8616-8DA7BAD7D707}"/>
                </a:ext>
              </a:extLst>
            </p:cNvPr>
            <p:cNvSpPr>
              <a:spLocks noChangeShapeType="1"/>
            </p:cNvSpPr>
            <p:nvPr/>
          </p:nvSpPr>
          <p:spPr bwMode="auto">
            <a:xfrm>
              <a:off x="2175" y="3510"/>
              <a:ext cx="1" cy="60"/>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33882" name="Line 15">
              <a:extLst>
                <a:ext uri="{FF2B5EF4-FFF2-40B4-BE49-F238E27FC236}">
                  <a16:creationId xmlns:a16="http://schemas.microsoft.com/office/drawing/2014/main" xmlns="" id="{78ADBA43-D7AB-493F-805F-D1194C0F3904}"/>
                </a:ext>
              </a:extLst>
            </p:cNvPr>
            <p:cNvSpPr>
              <a:spLocks noChangeShapeType="1"/>
            </p:cNvSpPr>
            <p:nvPr/>
          </p:nvSpPr>
          <p:spPr bwMode="auto">
            <a:xfrm>
              <a:off x="3132" y="3510"/>
              <a:ext cx="1" cy="60"/>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33883" name="Line 16">
              <a:extLst>
                <a:ext uri="{FF2B5EF4-FFF2-40B4-BE49-F238E27FC236}">
                  <a16:creationId xmlns:a16="http://schemas.microsoft.com/office/drawing/2014/main" xmlns="" id="{86099439-EA90-442C-8809-B1CF45CA61A7}"/>
                </a:ext>
              </a:extLst>
            </p:cNvPr>
            <p:cNvSpPr>
              <a:spLocks noChangeShapeType="1"/>
            </p:cNvSpPr>
            <p:nvPr/>
          </p:nvSpPr>
          <p:spPr bwMode="auto">
            <a:xfrm>
              <a:off x="4090" y="3510"/>
              <a:ext cx="1" cy="60"/>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grpSp>
      <p:grpSp>
        <p:nvGrpSpPr>
          <p:cNvPr id="33805" name="Group 17">
            <a:extLst>
              <a:ext uri="{FF2B5EF4-FFF2-40B4-BE49-F238E27FC236}">
                <a16:creationId xmlns:a16="http://schemas.microsoft.com/office/drawing/2014/main" xmlns="" id="{580B3C82-B439-4BBF-ADCB-CCC8CEAA4BB1}"/>
              </a:ext>
            </a:extLst>
          </p:cNvPr>
          <p:cNvGrpSpPr>
            <a:grpSpLocks/>
          </p:cNvGrpSpPr>
          <p:nvPr/>
        </p:nvGrpSpPr>
        <p:grpSpPr bwMode="auto">
          <a:xfrm>
            <a:off x="1958579" y="829866"/>
            <a:ext cx="48815" cy="2871788"/>
            <a:chOff x="685" y="937"/>
            <a:chExt cx="41" cy="2412"/>
          </a:xfrm>
        </p:grpSpPr>
        <p:sp>
          <p:nvSpPr>
            <p:cNvPr id="33868" name="Line 18">
              <a:extLst>
                <a:ext uri="{FF2B5EF4-FFF2-40B4-BE49-F238E27FC236}">
                  <a16:creationId xmlns:a16="http://schemas.microsoft.com/office/drawing/2014/main" xmlns="" id="{F185E93A-BF90-4F95-B3D3-843403A89FF3}"/>
                </a:ext>
              </a:extLst>
            </p:cNvPr>
            <p:cNvSpPr>
              <a:spLocks noChangeShapeType="1"/>
            </p:cNvSpPr>
            <p:nvPr/>
          </p:nvSpPr>
          <p:spPr bwMode="auto">
            <a:xfrm>
              <a:off x="685" y="3349"/>
              <a:ext cx="42"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33869" name="Line 19">
              <a:extLst>
                <a:ext uri="{FF2B5EF4-FFF2-40B4-BE49-F238E27FC236}">
                  <a16:creationId xmlns:a16="http://schemas.microsoft.com/office/drawing/2014/main" xmlns="" id="{FD50DB60-59E9-44DF-97AE-09CACCDA361F}"/>
                </a:ext>
              </a:extLst>
            </p:cNvPr>
            <p:cNvSpPr>
              <a:spLocks noChangeShapeType="1"/>
            </p:cNvSpPr>
            <p:nvPr/>
          </p:nvSpPr>
          <p:spPr bwMode="auto">
            <a:xfrm>
              <a:off x="685" y="3047"/>
              <a:ext cx="42"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33870" name="Line 20">
              <a:extLst>
                <a:ext uri="{FF2B5EF4-FFF2-40B4-BE49-F238E27FC236}">
                  <a16:creationId xmlns:a16="http://schemas.microsoft.com/office/drawing/2014/main" xmlns="" id="{4096C08F-5267-4AB1-9EEE-B22294DE5E65}"/>
                </a:ext>
              </a:extLst>
            </p:cNvPr>
            <p:cNvSpPr>
              <a:spLocks noChangeShapeType="1"/>
            </p:cNvSpPr>
            <p:nvPr/>
          </p:nvSpPr>
          <p:spPr bwMode="auto">
            <a:xfrm>
              <a:off x="685" y="2746"/>
              <a:ext cx="42"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33871" name="Line 21">
              <a:extLst>
                <a:ext uri="{FF2B5EF4-FFF2-40B4-BE49-F238E27FC236}">
                  <a16:creationId xmlns:a16="http://schemas.microsoft.com/office/drawing/2014/main" xmlns="" id="{41273760-DF45-4DE0-902A-37220507AA39}"/>
                </a:ext>
              </a:extLst>
            </p:cNvPr>
            <p:cNvSpPr>
              <a:spLocks noChangeShapeType="1"/>
            </p:cNvSpPr>
            <p:nvPr/>
          </p:nvSpPr>
          <p:spPr bwMode="auto">
            <a:xfrm>
              <a:off x="685" y="2444"/>
              <a:ext cx="42"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33872" name="Line 22">
              <a:extLst>
                <a:ext uri="{FF2B5EF4-FFF2-40B4-BE49-F238E27FC236}">
                  <a16:creationId xmlns:a16="http://schemas.microsoft.com/office/drawing/2014/main" xmlns="" id="{84B2AA58-307B-471A-9FC9-11E73BFBB021}"/>
                </a:ext>
              </a:extLst>
            </p:cNvPr>
            <p:cNvSpPr>
              <a:spLocks noChangeShapeType="1"/>
            </p:cNvSpPr>
            <p:nvPr/>
          </p:nvSpPr>
          <p:spPr bwMode="auto">
            <a:xfrm>
              <a:off x="685" y="2143"/>
              <a:ext cx="42"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33873" name="Line 23">
              <a:extLst>
                <a:ext uri="{FF2B5EF4-FFF2-40B4-BE49-F238E27FC236}">
                  <a16:creationId xmlns:a16="http://schemas.microsoft.com/office/drawing/2014/main" xmlns="" id="{A05D7F0B-B995-44EA-A626-B6AEEAA67368}"/>
                </a:ext>
              </a:extLst>
            </p:cNvPr>
            <p:cNvSpPr>
              <a:spLocks noChangeShapeType="1"/>
            </p:cNvSpPr>
            <p:nvPr/>
          </p:nvSpPr>
          <p:spPr bwMode="auto">
            <a:xfrm>
              <a:off x="685" y="1841"/>
              <a:ext cx="42"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33874" name="Line 24">
              <a:extLst>
                <a:ext uri="{FF2B5EF4-FFF2-40B4-BE49-F238E27FC236}">
                  <a16:creationId xmlns:a16="http://schemas.microsoft.com/office/drawing/2014/main" xmlns="" id="{2655C5A3-95D5-4EDE-B863-1935B30470DE}"/>
                </a:ext>
              </a:extLst>
            </p:cNvPr>
            <p:cNvSpPr>
              <a:spLocks noChangeShapeType="1"/>
            </p:cNvSpPr>
            <p:nvPr/>
          </p:nvSpPr>
          <p:spPr bwMode="auto">
            <a:xfrm>
              <a:off x="685" y="1540"/>
              <a:ext cx="42"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33875" name="Line 25">
              <a:extLst>
                <a:ext uri="{FF2B5EF4-FFF2-40B4-BE49-F238E27FC236}">
                  <a16:creationId xmlns:a16="http://schemas.microsoft.com/office/drawing/2014/main" xmlns="" id="{00C5CA1E-F55E-40A7-9B20-9AA42EC4D9D8}"/>
                </a:ext>
              </a:extLst>
            </p:cNvPr>
            <p:cNvSpPr>
              <a:spLocks noChangeShapeType="1"/>
            </p:cNvSpPr>
            <p:nvPr/>
          </p:nvSpPr>
          <p:spPr bwMode="auto">
            <a:xfrm>
              <a:off x="685" y="1238"/>
              <a:ext cx="42"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33876" name="Line 26">
              <a:extLst>
                <a:ext uri="{FF2B5EF4-FFF2-40B4-BE49-F238E27FC236}">
                  <a16:creationId xmlns:a16="http://schemas.microsoft.com/office/drawing/2014/main" xmlns="" id="{851F2872-4F4E-47B5-8E52-BCE5F293A0BB}"/>
                </a:ext>
              </a:extLst>
            </p:cNvPr>
            <p:cNvSpPr>
              <a:spLocks noChangeShapeType="1"/>
            </p:cNvSpPr>
            <p:nvPr/>
          </p:nvSpPr>
          <p:spPr bwMode="auto">
            <a:xfrm>
              <a:off x="685" y="937"/>
              <a:ext cx="42" cy="1"/>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grpSp>
      <p:sp>
        <p:nvSpPr>
          <p:cNvPr id="33806" name="Text Box 27">
            <a:extLst>
              <a:ext uri="{FF2B5EF4-FFF2-40B4-BE49-F238E27FC236}">
                <a16:creationId xmlns:a16="http://schemas.microsoft.com/office/drawing/2014/main" xmlns="" id="{0FADEBE8-62F1-4FDA-B128-DE0D551D0608}"/>
              </a:ext>
            </a:extLst>
          </p:cNvPr>
          <p:cNvSpPr txBox="1">
            <a:spLocks noChangeArrowheads="1"/>
          </p:cNvSpPr>
          <p:nvPr/>
        </p:nvSpPr>
        <p:spPr bwMode="auto">
          <a:xfrm>
            <a:off x="1701343" y="752475"/>
            <a:ext cx="287001" cy="312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r" defTabSz="342900" eaLnBrk="0" fontAlgn="base" hangingPunct="0">
              <a:lnSpc>
                <a:spcPct val="118000"/>
              </a:lnSpc>
              <a:spcBef>
                <a:spcPts val="1275"/>
              </a:spcBef>
              <a:spcAft>
                <a:spcPct val="0"/>
              </a:spcAft>
              <a:buNone/>
              <a:defRPr/>
            </a:pPr>
            <a:r>
              <a:rPr lang="en-GB" altLang="en-US" sz="1050" b="1" kern="1200">
                <a:ea typeface="+mn-ea"/>
              </a:rPr>
              <a:t>16</a:t>
            </a:r>
          </a:p>
          <a:p>
            <a:pPr algn="r" defTabSz="342900" eaLnBrk="0" fontAlgn="base" hangingPunct="0">
              <a:lnSpc>
                <a:spcPct val="118000"/>
              </a:lnSpc>
              <a:spcBef>
                <a:spcPts val="1275"/>
              </a:spcBef>
              <a:spcAft>
                <a:spcPct val="0"/>
              </a:spcAft>
              <a:buNone/>
              <a:defRPr/>
            </a:pPr>
            <a:r>
              <a:rPr lang="en-GB" altLang="en-US" sz="1050" b="1" kern="1200">
                <a:ea typeface="+mn-ea"/>
              </a:rPr>
              <a:t>14</a:t>
            </a:r>
          </a:p>
          <a:p>
            <a:pPr algn="r" defTabSz="342900" eaLnBrk="0" fontAlgn="base" hangingPunct="0">
              <a:lnSpc>
                <a:spcPct val="118000"/>
              </a:lnSpc>
              <a:spcBef>
                <a:spcPts val="1275"/>
              </a:spcBef>
              <a:spcAft>
                <a:spcPct val="0"/>
              </a:spcAft>
              <a:buNone/>
              <a:defRPr/>
            </a:pPr>
            <a:r>
              <a:rPr lang="en-GB" altLang="en-US" sz="1050" b="1" kern="1200">
                <a:ea typeface="+mn-ea"/>
              </a:rPr>
              <a:t>12</a:t>
            </a:r>
          </a:p>
          <a:p>
            <a:pPr algn="r" defTabSz="342900" eaLnBrk="0" fontAlgn="base" hangingPunct="0">
              <a:lnSpc>
                <a:spcPct val="118000"/>
              </a:lnSpc>
              <a:spcBef>
                <a:spcPts val="1275"/>
              </a:spcBef>
              <a:spcAft>
                <a:spcPct val="0"/>
              </a:spcAft>
              <a:buNone/>
              <a:defRPr/>
            </a:pPr>
            <a:r>
              <a:rPr lang="en-GB" altLang="en-US" sz="1050" b="1" kern="1200">
                <a:ea typeface="+mn-ea"/>
              </a:rPr>
              <a:t>10</a:t>
            </a:r>
          </a:p>
          <a:p>
            <a:pPr algn="r" defTabSz="342900" eaLnBrk="0" fontAlgn="base" hangingPunct="0">
              <a:lnSpc>
                <a:spcPct val="118000"/>
              </a:lnSpc>
              <a:spcBef>
                <a:spcPts val="1275"/>
              </a:spcBef>
              <a:spcAft>
                <a:spcPct val="0"/>
              </a:spcAft>
              <a:buNone/>
              <a:defRPr/>
            </a:pPr>
            <a:r>
              <a:rPr lang="en-GB" altLang="en-US" sz="1050" b="1" kern="1200">
                <a:ea typeface="+mn-ea"/>
              </a:rPr>
              <a:t>8</a:t>
            </a:r>
          </a:p>
          <a:p>
            <a:pPr algn="r" defTabSz="342900" eaLnBrk="0" fontAlgn="base" hangingPunct="0">
              <a:lnSpc>
                <a:spcPct val="118000"/>
              </a:lnSpc>
              <a:spcBef>
                <a:spcPts val="1275"/>
              </a:spcBef>
              <a:spcAft>
                <a:spcPct val="0"/>
              </a:spcAft>
              <a:buNone/>
              <a:defRPr/>
            </a:pPr>
            <a:r>
              <a:rPr lang="en-GB" altLang="en-US" sz="1050" b="1" kern="1200">
                <a:ea typeface="+mn-ea"/>
              </a:rPr>
              <a:t>6</a:t>
            </a:r>
          </a:p>
          <a:p>
            <a:pPr algn="r" defTabSz="342900" eaLnBrk="0" fontAlgn="base" hangingPunct="0">
              <a:lnSpc>
                <a:spcPct val="118000"/>
              </a:lnSpc>
              <a:spcBef>
                <a:spcPts val="1275"/>
              </a:spcBef>
              <a:spcAft>
                <a:spcPct val="0"/>
              </a:spcAft>
              <a:buNone/>
              <a:defRPr/>
            </a:pPr>
            <a:r>
              <a:rPr lang="en-GB" altLang="en-US" sz="1050" b="1" kern="1200">
                <a:ea typeface="+mn-ea"/>
              </a:rPr>
              <a:t>4</a:t>
            </a:r>
          </a:p>
          <a:p>
            <a:pPr algn="r" defTabSz="342900" eaLnBrk="0" fontAlgn="base" hangingPunct="0">
              <a:lnSpc>
                <a:spcPct val="118000"/>
              </a:lnSpc>
              <a:spcBef>
                <a:spcPts val="1275"/>
              </a:spcBef>
              <a:spcAft>
                <a:spcPct val="0"/>
              </a:spcAft>
              <a:buNone/>
              <a:defRPr/>
            </a:pPr>
            <a:r>
              <a:rPr lang="en-GB" altLang="en-US" sz="1050" b="1" kern="1200">
                <a:ea typeface="+mn-ea"/>
              </a:rPr>
              <a:t>2</a:t>
            </a:r>
          </a:p>
          <a:p>
            <a:pPr algn="r" defTabSz="342900" eaLnBrk="0" fontAlgn="base" hangingPunct="0">
              <a:lnSpc>
                <a:spcPct val="118000"/>
              </a:lnSpc>
              <a:spcBef>
                <a:spcPts val="1275"/>
              </a:spcBef>
              <a:spcAft>
                <a:spcPct val="0"/>
              </a:spcAft>
              <a:buNone/>
              <a:defRPr/>
            </a:pPr>
            <a:r>
              <a:rPr lang="en-GB" altLang="en-US" sz="1050" b="1" kern="1200">
                <a:ea typeface="+mn-ea"/>
              </a:rPr>
              <a:t>0</a:t>
            </a:r>
          </a:p>
        </p:txBody>
      </p:sp>
      <p:sp>
        <p:nvSpPr>
          <p:cNvPr id="33807" name="Text Box 28">
            <a:extLst>
              <a:ext uri="{FF2B5EF4-FFF2-40B4-BE49-F238E27FC236}">
                <a16:creationId xmlns:a16="http://schemas.microsoft.com/office/drawing/2014/main" xmlns="" id="{2DD94257-5D56-4613-86B7-CCA402959C8D}"/>
              </a:ext>
            </a:extLst>
          </p:cNvPr>
          <p:cNvSpPr txBox="1">
            <a:spLocks noChangeArrowheads="1"/>
          </p:cNvSpPr>
          <p:nvPr/>
        </p:nvSpPr>
        <p:spPr bwMode="auto">
          <a:xfrm rot="-5400000">
            <a:off x="852356" y="2233234"/>
            <a:ext cx="1333762" cy="25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None/>
              <a:defRPr/>
            </a:pPr>
            <a:r>
              <a:rPr lang="en-GB" altLang="en-US" sz="1200" b="1" kern="1200">
                <a:ea typeface="+mn-ea"/>
              </a:rPr>
              <a:t>Attention lapses</a:t>
            </a:r>
          </a:p>
        </p:txBody>
      </p:sp>
      <p:sp>
        <p:nvSpPr>
          <p:cNvPr id="33808" name="Freeform 29">
            <a:extLst>
              <a:ext uri="{FF2B5EF4-FFF2-40B4-BE49-F238E27FC236}">
                <a16:creationId xmlns:a16="http://schemas.microsoft.com/office/drawing/2014/main" xmlns="" id="{7A359790-F33D-42FF-A2BF-DA2D6C59F506}"/>
              </a:ext>
            </a:extLst>
          </p:cNvPr>
          <p:cNvSpPr>
            <a:spLocks noChangeArrowheads="1"/>
          </p:cNvSpPr>
          <p:nvPr/>
        </p:nvSpPr>
        <p:spPr bwMode="auto">
          <a:xfrm>
            <a:off x="2022873" y="3218260"/>
            <a:ext cx="4273153" cy="476250"/>
          </a:xfrm>
          <a:custGeom>
            <a:avLst/>
            <a:gdLst>
              <a:gd name="T0" fmla="*/ 0 w 3589"/>
              <a:gd name="T1" fmla="*/ 2147483646 h 400"/>
              <a:gd name="T2" fmla="*/ 2147483646 w 3589"/>
              <a:gd name="T3" fmla="*/ 2147483646 h 400"/>
              <a:gd name="T4" fmla="*/ 2147483646 w 3589"/>
              <a:gd name="T5" fmla="*/ 2147483646 h 400"/>
              <a:gd name="T6" fmla="*/ 2147483646 w 3589"/>
              <a:gd name="T7" fmla="*/ 2147483646 h 400"/>
              <a:gd name="T8" fmla="*/ 2147483646 w 3589"/>
              <a:gd name="T9" fmla="*/ 0 h 400"/>
              <a:gd name="T10" fmla="*/ 0 60000 65536"/>
              <a:gd name="T11" fmla="*/ 0 60000 65536"/>
              <a:gd name="T12" fmla="*/ 0 60000 65536"/>
              <a:gd name="T13" fmla="*/ 0 60000 65536"/>
              <a:gd name="T14" fmla="*/ 0 60000 65536"/>
              <a:gd name="T15" fmla="*/ 0 w 3589"/>
              <a:gd name="T16" fmla="*/ 0 h 400"/>
              <a:gd name="T17" fmla="*/ 3589 w 3589"/>
              <a:gd name="T18" fmla="*/ 400 h 400"/>
            </a:gdLst>
            <a:ahLst/>
            <a:cxnLst>
              <a:cxn ang="T10">
                <a:pos x="T0" y="T1"/>
              </a:cxn>
              <a:cxn ang="T11">
                <a:pos x="T2" y="T3"/>
              </a:cxn>
              <a:cxn ang="T12">
                <a:pos x="T4" y="T5"/>
              </a:cxn>
              <a:cxn ang="T13">
                <a:pos x="T6" y="T7"/>
              </a:cxn>
              <a:cxn ang="T14">
                <a:pos x="T8" y="T9"/>
              </a:cxn>
            </a:cxnLst>
            <a:rect l="T15" t="T16" r="T17" b="T18"/>
            <a:pathLst>
              <a:path w="3589" h="400">
                <a:moveTo>
                  <a:pt x="0" y="400"/>
                </a:moveTo>
                <a:cubicBezTo>
                  <a:pt x="175" y="373"/>
                  <a:pt x="750" y="285"/>
                  <a:pt x="1051" y="245"/>
                </a:cubicBezTo>
                <a:cubicBezTo>
                  <a:pt x="1352" y="205"/>
                  <a:pt x="1452" y="197"/>
                  <a:pt x="1809" y="161"/>
                </a:cubicBezTo>
                <a:cubicBezTo>
                  <a:pt x="2166" y="125"/>
                  <a:pt x="2898" y="57"/>
                  <a:pt x="3195" y="30"/>
                </a:cubicBezTo>
                <a:cubicBezTo>
                  <a:pt x="3492" y="3"/>
                  <a:pt x="3540" y="1"/>
                  <a:pt x="3589" y="0"/>
                </a:cubicBezTo>
              </a:path>
            </a:pathLst>
          </a:custGeom>
          <a:noFill/>
          <a:ln w="25400">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33809" name="Freeform 30">
            <a:extLst>
              <a:ext uri="{FF2B5EF4-FFF2-40B4-BE49-F238E27FC236}">
                <a16:creationId xmlns:a16="http://schemas.microsoft.com/office/drawing/2014/main" xmlns="" id="{E13F3DAF-CF93-4CF2-A696-5AEAEFD5850A}"/>
              </a:ext>
            </a:extLst>
          </p:cNvPr>
          <p:cNvSpPr>
            <a:spLocks noChangeArrowheads="1"/>
          </p:cNvSpPr>
          <p:nvPr/>
        </p:nvSpPr>
        <p:spPr bwMode="auto">
          <a:xfrm>
            <a:off x="2030016" y="894160"/>
            <a:ext cx="4266009" cy="2800350"/>
          </a:xfrm>
          <a:custGeom>
            <a:avLst/>
            <a:gdLst>
              <a:gd name="T0" fmla="*/ 0 w 3583"/>
              <a:gd name="T1" fmla="*/ 2147483646 h 2352"/>
              <a:gd name="T2" fmla="*/ 2147483646 w 3583"/>
              <a:gd name="T3" fmla="*/ 2147483646 h 2352"/>
              <a:gd name="T4" fmla="*/ 2147483646 w 3583"/>
              <a:gd name="T5" fmla="*/ 2147483646 h 2352"/>
              <a:gd name="T6" fmla="*/ 2147483646 w 3583"/>
              <a:gd name="T7" fmla="*/ 2147483646 h 2352"/>
              <a:gd name="T8" fmla="*/ 2147483646 w 3583"/>
              <a:gd name="T9" fmla="*/ 2147483646 h 2352"/>
              <a:gd name="T10" fmla="*/ 2147483646 w 3583"/>
              <a:gd name="T11" fmla="*/ 0 h 2352"/>
              <a:gd name="T12" fmla="*/ 0 60000 65536"/>
              <a:gd name="T13" fmla="*/ 0 60000 65536"/>
              <a:gd name="T14" fmla="*/ 0 60000 65536"/>
              <a:gd name="T15" fmla="*/ 0 60000 65536"/>
              <a:gd name="T16" fmla="*/ 0 60000 65536"/>
              <a:gd name="T17" fmla="*/ 0 60000 65536"/>
              <a:gd name="T18" fmla="*/ 0 w 3583"/>
              <a:gd name="T19" fmla="*/ 0 h 2352"/>
              <a:gd name="T20" fmla="*/ 3583 w 3583"/>
              <a:gd name="T21" fmla="*/ 2352 h 2352"/>
            </a:gdLst>
            <a:ahLst/>
            <a:cxnLst>
              <a:cxn ang="T12">
                <a:pos x="T0" y="T1"/>
              </a:cxn>
              <a:cxn ang="T13">
                <a:pos x="T2" y="T3"/>
              </a:cxn>
              <a:cxn ang="T14">
                <a:pos x="T4" y="T5"/>
              </a:cxn>
              <a:cxn ang="T15">
                <a:pos x="T6" y="T7"/>
              </a:cxn>
              <a:cxn ang="T16">
                <a:pos x="T8" y="T9"/>
              </a:cxn>
              <a:cxn ang="T17">
                <a:pos x="T10" y="T11"/>
              </a:cxn>
            </a:cxnLst>
            <a:rect l="T18" t="T19" r="T20" b="T21"/>
            <a:pathLst>
              <a:path w="3583" h="2352">
                <a:moveTo>
                  <a:pt x="0" y="2352"/>
                </a:moveTo>
                <a:cubicBezTo>
                  <a:pt x="25" y="2298"/>
                  <a:pt x="51" y="2245"/>
                  <a:pt x="185" y="2119"/>
                </a:cubicBezTo>
                <a:cubicBezTo>
                  <a:pt x="319" y="1993"/>
                  <a:pt x="547" y="1781"/>
                  <a:pt x="806" y="1594"/>
                </a:cubicBezTo>
                <a:cubicBezTo>
                  <a:pt x="1065" y="1407"/>
                  <a:pt x="1434" y="1181"/>
                  <a:pt x="1738" y="997"/>
                </a:cubicBezTo>
                <a:cubicBezTo>
                  <a:pt x="2042" y="813"/>
                  <a:pt x="2326" y="656"/>
                  <a:pt x="2633" y="490"/>
                </a:cubicBezTo>
                <a:cubicBezTo>
                  <a:pt x="2940" y="324"/>
                  <a:pt x="3261" y="162"/>
                  <a:pt x="3583" y="0"/>
                </a:cubicBezTo>
              </a:path>
            </a:pathLst>
          </a:custGeom>
          <a:noFill/>
          <a:ln w="28448">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33810" name="Freeform 31">
            <a:extLst>
              <a:ext uri="{FF2B5EF4-FFF2-40B4-BE49-F238E27FC236}">
                <a16:creationId xmlns:a16="http://schemas.microsoft.com/office/drawing/2014/main" xmlns="" id="{9E61E7D4-9FA0-4292-B247-703908CC4108}"/>
              </a:ext>
            </a:extLst>
          </p:cNvPr>
          <p:cNvSpPr>
            <a:spLocks noChangeArrowheads="1"/>
          </p:cNvSpPr>
          <p:nvPr/>
        </p:nvSpPr>
        <p:spPr bwMode="auto">
          <a:xfrm>
            <a:off x="2037160" y="1832372"/>
            <a:ext cx="4244578" cy="1862138"/>
          </a:xfrm>
          <a:custGeom>
            <a:avLst/>
            <a:gdLst>
              <a:gd name="T0" fmla="*/ 0 w 3565"/>
              <a:gd name="T1" fmla="*/ 2147483646 h 1564"/>
              <a:gd name="T2" fmla="*/ 2147483646 w 3565"/>
              <a:gd name="T3" fmla="*/ 2147483646 h 1564"/>
              <a:gd name="T4" fmla="*/ 2147483646 w 3565"/>
              <a:gd name="T5" fmla="*/ 2147483646 h 1564"/>
              <a:gd name="T6" fmla="*/ 2147483646 w 3565"/>
              <a:gd name="T7" fmla="*/ 2147483646 h 1564"/>
              <a:gd name="T8" fmla="*/ 2147483646 w 3565"/>
              <a:gd name="T9" fmla="*/ 2147483646 h 1564"/>
              <a:gd name="T10" fmla="*/ 2147483646 w 3565"/>
              <a:gd name="T11" fmla="*/ 0 h 1564"/>
              <a:gd name="T12" fmla="*/ 0 60000 65536"/>
              <a:gd name="T13" fmla="*/ 0 60000 65536"/>
              <a:gd name="T14" fmla="*/ 0 60000 65536"/>
              <a:gd name="T15" fmla="*/ 0 60000 65536"/>
              <a:gd name="T16" fmla="*/ 0 60000 65536"/>
              <a:gd name="T17" fmla="*/ 0 60000 65536"/>
              <a:gd name="T18" fmla="*/ 0 w 3565"/>
              <a:gd name="T19" fmla="*/ 0 h 1564"/>
              <a:gd name="T20" fmla="*/ 3565 w 3565"/>
              <a:gd name="T21" fmla="*/ 1564 h 1564"/>
            </a:gdLst>
            <a:ahLst/>
            <a:cxnLst>
              <a:cxn ang="T12">
                <a:pos x="T0" y="T1"/>
              </a:cxn>
              <a:cxn ang="T13">
                <a:pos x="T2" y="T3"/>
              </a:cxn>
              <a:cxn ang="T14">
                <a:pos x="T4" y="T5"/>
              </a:cxn>
              <a:cxn ang="T15">
                <a:pos x="T6" y="T7"/>
              </a:cxn>
              <a:cxn ang="T16">
                <a:pos x="T8" y="T9"/>
              </a:cxn>
              <a:cxn ang="T17">
                <a:pos x="T10" y="T11"/>
              </a:cxn>
            </a:cxnLst>
            <a:rect l="T18" t="T19" r="T20" b="T21"/>
            <a:pathLst>
              <a:path w="3565" h="1564">
                <a:moveTo>
                  <a:pt x="0" y="1564"/>
                </a:moveTo>
                <a:cubicBezTo>
                  <a:pt x="29" y="1519"/>
                  <a:pt x="59" y="1475"/>
                  <a:pt x="197" y="1391"/>
                </a:cubicBezTo>
                <a:cubicBezTo>
                  <a:pt x="335" y="1307"/>
                  <a:pt x="569" y="1179"/>
                  <a:pt x="830" y="1057"/>
                </a:cubicBezTo>
                <a:cubicBezTo>
                  <a:pt x="1091" y="935"/>
                  <a:pt x="1416" y="796"/>
                  <a:pt x="1762" y="657"/>
                </a:cubicBezTo>
                <a:cubicBezTo>
                  <a:pt x="2108" y="518"/>
                  <a:pt x="2608" y="330"/>
                  <a:pt x="2908" y="221"/>
                </a:cubicBezTo>
                <a:cubicBezTo>
                  <a:pt x="3208" y="112"/>
                  <a:pt x="3428" y="46"/>
                  <a:pt x="3565" y="0"/>
                </a:cubicBezTo>
              </a:path>
            </a:pathLst>
          </a:custGeom>
          <a:noFill/>
          <a:ln w="28448">
            <a:solidFill>
              <a:srgbClr val="E8A31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33811" name="Freeform 32">
            <a:extLst>
              <a:ext uri="{FF2B5EF4-FFF2-40B4-BE49-F238E27FC236}">
                <a16:creationId xmlns:a16="http://schemas.microsoft.com/office/drawing/2014/main" xmlns="" id="{26814D54-9B98-4480-9778-DBC571DD92CF}"/>
              </a:ext>
            </a:extLst>
          </p:cNvPr>
          <p:cNvSpPr>
            <a:spLocks noChangeArrowheads="1"/>
          </p:cNvSpPr>
          <p:nvPr/>
        </p:nvSpPr>
        <p:spPr bwMode="auto">
          <a:xfrm>
            <a:off x="2030017" y="837010"/>
            <a:ext cx="896540" cy="2843213"/>
          </a:xfrm>
          <a:custGeom>
            <a:avLst/>
            <a:gdLst>
              <a:gd name="T0" fmla="*/ 0 w 753"/>
              <a:gd name="T1" fmla="*/ 2147483646 h 2388"/>
              <a:gd name="T2" fmla="*/ 2147483646 w 753"/>
              <a:gd name="T3" fmla="*/ 2147483646 h 2388"/>
              <a:gd name="T4" fmla="*/ 2147483646 w 753"/>
              <a:gd name="T5" fmla="*/ 2147483646 h 2388"/>
              <a:gd name="T6" fmla="*/ 2147483646 w 753"/>
              <a:gd name="T7" fmla="*/ 2147483646 h 2388"/>
              <a:gd name="T8" fmla="*/ 2147483646 w 753"/>
              <a:gd name="T9" fmla="*/ 2147483646 h 2388"/>
              <a:gd name="T10" fmla="*/ 2147483646 w 753"/>
              <a:gd name="T11" fmla="*/ 0 h 2388"/>
              <a:gd name="T12" fmla="*/ 0 60000 65536"/>
              <a:gd name="T13" fmla="*/ 0 60000 65536"/>
              <a:gd name="T14" fmla="*/ 0 60000 65536"/>
              <a:gd name="T15" fmla="*/ 0 60000 65536"/>
              <a:gd name="T16" fmla="*/ 0 60000 65536"/>
              <a:gd name="T17" fmla="*/ 0 60000 65536"/>
              <a:gd name="T18" fmla="*/ 0 w 753"/>
              <a:gd name="T19" fmla="*/ 0 h 2388"/>
              <a:gd name="T20" fmla="*/ 753 w 753"/>
              <a:gd name="T21" fmla="*/ 2388 h 2388"/>
            </a:gdLst>
            <a:ahLst/>
            <a:cxnLst>
              <a:cxn ang="T12">
                <a:pos x="T0" y="T1"/>
              </a:cxn>
              <a:cxn ang="T13">
                <a:pos x="T2" y="T3"/>
              </a:cxn>
              <a:cxn ang="T14">
                <a:pos x="T4" y="T5"/>
              </a:cxn>
              <a:cxn ang="T15">
                <a:pos x="T6" y="T7"/>
              </a:cxn>
              <a:cxn ang="T16">
                <a:pos x="T8" y="T9"/>
              </a:cxn>
              <a:cxn ang="T17">
                <a:pos x="T10" y="T11"/>
              </a:cxn>
            </a:cxnLst>
            <a:rect l="T18" t="T19" r="T20" b="T21"/>
            <a:pathLst>
              <a:path w="753" h="2388">
                <a:moveTo>
                  <a:pt x="0" y="2388"/>
                </a:moveTo>
                <a:cubicBezTo>
                  <a:pt x="7" y="2298"/>
                  <a:pt x="14" y="2209"/>
                  <a:pt x="36" y="2066"/>
                </a:cubicBezTo>
                <a:cubicBezTo>
                  <a:pt x="58" y="1923"/>
                  <a:pt x="86" y="1716"/>
                  <a:pt x="132" y="1529"/>
                </a:cubicBezTo>
                <a:cubicBezTo>
                  <a:pt x="178" y="1342"/>
                  <a:pt x="237" y="1145"/>
                  <a:pt x="311" y="944"/>
                </a:cubicBezTo>
                <a:cubicBezTo>
                  <a:pt x="385" y="743"/>
                  <a:pt x="505" y="480"/>
                  <a:pt x="579" y="323"/>
                </a:cubicBezTo>
                <a:cubicBezTo>
                  <a:pt x="653" y="166"/>
                  <a:pt x="703" y="83"/>
                  <a:pt x="753" y="0"/>
                </a:cubicBezTo>
              </a:path>
            </a:pathLst>
          </a:custGeom>
          <a:noFill/>
          <a:ln w="28448">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33812" name="Rectangle 33">
            <a:extLst>
              <a:ext uri="{FF2B5EF4-FFF2-40B4-BE49-F238E27FC236}">
                <a16:creationId xmlns:a16="http://schemas.microsoft.com/office/drawing/2014/main" xmlns="" id="{392FD9F5-4410-4467-BC71-4713592F8D51}"/>
              </a:ext>
            </a:extLst>
          </p:cNvPr>
          <p:cNvSpPr>
            <a:spLocks noChangeArrowheads="1"/>
          </p:cNvSpPr>
          <p:nvPr/>
        </p:nvSpPr>
        <p:spPr bwMode="auto">
          <a:xfrm>
            <a:off x="2544366" y="1348979"/>
            <a:ext cx="121444" cy="121444"/>
          </a:xfrm>
          <a:prstGeom prst="rect">
            <a:avLst/>
          </a:prstGeom>
          <a:solidFill>
            <a:srgbClr val="993300"/>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13" name="Rectangle 34">
            <a:extLst>
              <a:ext uri="{FF2B5EF4-FFF2-40B4-BE49-F238E27FC236}">
                <a16:creationId xmlns:a16="http://schemas.microsoft.com/office/drawing/2014/main" xmlns="" id="{8138FB58-EF7C-40D1-AD9D-5649CB650B47}"/>
              </a:ext>
            </a:extLst>
          </p:cNvPr>
          <p:cNvSpPr>
            <a:spLocks noChangeArrowheads="1"/>
          </p:cNvSpPr>
          <p:nvPr/>
        </p:nvSpPr>
        <p:spPr bwMode="auto">
          <a:xfrm>
            <a:off x="2812257" y="922735"/>
            <a:ext cx="121444" cy="121444"/>
          </a:xfrm>
          <a:prstGeom prst="rect">
            <a:avLst/>
          </a:prstGeom>
          <a:solidFill>
            <a:srgbClr val="993300"/>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14" name="Rectangle 35">
            <a:extLst>
              <a:ext uri="{FF2B5EF4-FFF2-40B4-BE49-F238E27FC236}">
                <a16:creationId xmlns:a16="http://schemas.microsoft.com/office/drawing/2014/main" xmlns="" id="{8CCE3A36-84A8-42CD-9190-FBE991583594}"/>
              </a:ext>
            </a:extLst>
          </p:cNvPr>
          <p:cNvSpPr>
            <a:spLocks noChangeArrowheads="1"/>
          </p:cNvSpPr>
          <p:nvPr/>
        </p:nvSpPr>
        <p:spPr bwMode="auto">
          <a:xfrm>
            <a:off x="2263379" y="2145507"/>
            <a:ext cx="121444" cy="121444"/>
          </a:xfrm>
          <a:prstGeom prst="rect">
            <a:avLst/>
          </a:prstGeom>
          <a:solidFill>
            <a:srgbClr val="993300"/>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15" name="Rectangle 36">
            <a:extLst>
              <a:ext uri="{FF2B5EF4-FFF2-40B4-BE49-F238E27FC236}">
                <a16:creationId xmlns:a16="http://schemas.microsoft.com/office/drawing/2014/main" xmlns="" id="{352DEB3D-52FD-4B55-9845-F97D8AD8B28A}"/>
              </a:ext>
            </a:extLst>
          </p:cNvPr>
          <p:cNvSpPr>
            <a:spLocks noChangeArrowheads="1"/>
          </p:cNvSpPr>
          <p:nvPr/>
        </p:nvSpPr>
        <p:spPr bwMode="auto">
          <a:xfrm>
            <a:off x="5668566" y="2009775"/>
            <a:ext cx="121444" cy="121444"/>
          </a:xfrm>
          <a:prstGeom prst="rect">
            <a:avLst/>
          </a:prstGeom>
          <a:solidFill>
            <a:srgbClr val="E8A318"/>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16" name="Rectangle 37">
            <a:extLst>
              <a:ext uri="{FF2B5EF4-FFF2-40B4-BE49-F238E27FC236}">
                <a16:creationId xmlns:a16="http://schemas.microsoft.com/office/drawing/2014/main" xmlns="" id="{C066A2C6-9041-4A0C-804B-E90A73228675}"/>
              </a:ext>
            </a:extLst>
          </p:cNvPr>
          <p:cNvSpPr>
            <a:spLocks noChangeArrowheads="1"/>
          </p:cNvSpPr>
          <p:nvPr/>
        </p:nvSpPr>
        <p:spPr bwMode="auto">
          <a:xfrm>
            <a:off x="5947173" y="1669257"/>
            <a:ext cx="121444" cy="121444"/>
          </a:xfrm>
          <a:prstGeom prst="rect">
            <a:avLst/>
          </a:prstGeom>
          <a:solidFill>
            <a:srgbClr val="E8A318"/>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17" name="Rectangle 38">
            <a:extLst>
              <a:ext uri="{FF2B5EF4-FFF2-40B4-BE49-F238E27FC236}">
                <a16:creationId xmlns:a16="http://schemas.microsoft.com/office/drawing/2014/main" xmlns="" id="{C2B7E9BD-2F17-4F13-86F4-4C75D3B5FCE3}"/>
              </a:ext>
            </a:extLst>
          </p:cNvPr>
          <p:cNvSpPr>
            <a:spLocks noChangeArrowheads="1"/>
          </p:cNvSpPr>
          <p:nvPr/>
        </p:nvSpPr>
        <p:spPr bwMode="auto">
          <a:xfrm>
            <a:off x="5378054" y="1775223"/>
            <a:ext cx="121444" cy="121444"/>
          </a:xfrm>
          <a:prstGeom prst="rect">
            <a:avLst/>
          </a:prstGeom>
          <a:solidFill>
            <a:srgbClr val="E8A318"/>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18" name="Rectangle 39">
            <a:extLst>
              <a:ext uri="{FF2B5EF4-FFF2-40B4-BE49-F238E27FC236}">
                <a16:creationId xmlns:a16="http://schemas.microsoft.com/office/drawing/2014/main" xmlns="" id="{0D96ED25-ACFD-478C-899E-9B0CE0D0D17E}"/>
              </a:ext>
            </a:extLst>
          </p:cNvPr>
          <p:cNvSpPr>
            <a:spLocks noChangeArrowheads="1"/>
          </p:cNvSpPr>
          <p:nvPr/>
        </p:nvSpPr>
        <p:spPr bwMode="auto">
          <a:xfrm>
            <a:off x="5092304" y="2301479"/>
            <a:ext cx="121444" cy="121444"/>
          </a:xfrm>
          <a:prstGeom prst="rect">
            <a:avLst/>
          </a:prstGeom>
          <a:solidFill>
            <a:srgbClr val="E8A318"/>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19" name="Rectangle 40">
            <a:extLst>
              <a:ext uri="{FF2B5EF4-FFF2-40B4-BE49-F238E27FC236}">
                <a16:creationId xmlns:a16="http://schemas.microsoft.com/office/drawing/2014/main" xmlns="" id="{5425351B-E1D7-4074-AFD6-64ACFF9A7387}"/>
              </a:ext>
            </a:extLst>
          </p:cNvPr>
          <p:cNvSpPr>
            <a:spLocks noChangeArrowheads="1"/>
          </p:cNvSpPr>
          <p:nvPr/>
        </p:nvSpPr>
        <p:spPr bwMode="auto">
          <a:xfrm>
            <a:off x="4808935" y="2294335"/>
            <a:ext cx="121444" cy="121444"/>
          </a:xfrm>
          <a:prstGeom prst="rect">
            <a:avLst/>
          </a:prstGeom>
          <a:solidFill>
            <a:srgbClr val="E8A318"/>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20" name="Rectangle 41">
            <a:extLst>
              <a:ext uri="{FF2B5EF4-FFF2-40B4-BE49-F238E27FC236}">
                <a16:creationId xmlns:a16="http://schemas.microsoft.com/office/drawing/2014/main" xmlns="" id="{C2147011-BAEE-4C3C-BE07-0DD60CA3B08B}"/>
              </a:ext>
            </a:extLst>
          </p:cNvPr>
          <p:cNvSpPr>
            <a:spLocks noChangeArrowheads="1"/>
          </p:cNvSpPr>
          <p:nvPr/>
        </p:nvSpPr>
        <p:spPr bwMode="auto">
          <a:xfrm>
            <a:off x="4532710" y="2394348"/>
            <a:ext cx="121444" cy="121444"/>
          </a:xfrm>
          <a:prstGeom prst="rect">
            <a:avLst/>
          </a:prstGeom>
          <a:solidFill>
            <a:srgbClr val="E8A318"/>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21" name="Rectangle 42">
            <a:extLst>
              <a:ext uri="{FF2B5EF4-FFF2-40B4-BE49-F238E27FC236}">
                <a16:creationId xmlns:a16="http://schemas.microsoft.com/office/drawing/2014/main" xmlns="" id="{D8E58DF4-C574-47FE-8739-65DC0B426517}"/>
              </a:ext>
            </a:extLst>
          </p:cNvPr>
          <p:cNvSpPr>
            <a:spLocks noChangeArrowheads="1"/>
          </p:cNvSpPr>
          <p:nvPr/>
        </p:nvSpPr>
        <p:spPr bwMode="auto">
          <a:xfrm>
            <a:off x="4246960" y="2720579"/>
            <a:ext cx="121444" cy="121444"/>
          </a:xfrm>
          <a:prstGeom prst="rect">
            <a:avLst/>
          </a:prstGeom>
          <a:solidFill>
            <a:srgbClr val="E8A318"/>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22" name="Rectangle 43">
            <a:extLst>
              <a:ext uri="{FF2B5EF4-FFF2-40B4-BE49-F238E27FC236}">
                <a16:creationId xmlns:a16="http://schemas.microsoft.com/office/drawing/2014/main" xmlns="" id="{8AE5EC05-1EC1-4B78-8F2B-7EE6C9358DEB}"/>
              </a:ext>
            </a:extLst>
          </p:cNvPr>
          <p:cNvSpPr>
            <a:spLocks noChangeArrowheads="1"/>
          </p:cNvSpPr>
          <p:nvPr/>
        </p:nvSpPr>
        <p:spPr bwMode="auto">
          <a:xfrm>
            <a:off x="3962400" y="2486025"/>
            <a:ext cx="121444" cy="121444"/>
          </a:xfrm>
          <a:prstGeom prst="rect">
            <a:avLst/>
          </a:prstGeom>
          <a:solidFill>
            <a:srgbClr val="E8A318"/>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23" name="Rectangle 44">
            <a:extLst>
              <a:ext uri="{FF2B5EF4-FFF2-40B4-BE49-F238E27FC236}">
                <a16:creationId xmlns:a16="http://schemas.microsoft.com/office/drawing/2014/main" xmlns="" id="{30AEB150-964F-4076-B4CE-C8F72AA9A0E2}"/>
              </a:ext>
            </a:extLst>
          </p:cNvPr>
          <p:cNvSpPr>
            <a:spLocks noChangeArrowheads="1"/>
          </p:cNvSpPr>
          <p:nvPr/>
        </p:nvSpPr>
        <p:spPr bwMode="auto">
          <a:xfrm>
            <a:off x="3671888" y="2897982"/>
            <a:ext cx="121444" cy="121444"/>
          </a:xfrm>
          <a:prstGeom prst="rect">
            <a:avLst/>
          </a:prstGeom>
          <a:solidFill>
            <a:srgbClr val="E8A318"/>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24" name="Rectangle 45">
            <a:extLst>
              <a:ext uri="{FF2B5EF4-FFF2-40B4-BE49-F238E27FC236}">
                <a16:creationId xmlns:a16="http://schemas.microsoft.com/office/drawing/2014/main" xmlns="" id="{5EDA3554-B5D6-43B0-895C-27D4B56DAD42}"/>
              </a:ext>
            </a:extLst>
          </p:cNvPr>
          <p:cNvSpPr>
            <a:spLocks noChangeArrowheads="1"/>
          </p:cNvSpPr>
          <p:nvPr/>
        </p:nvSpPr>
        <p:spPr bwMode="auto">
          <a:xfrm>
            <a:off x="3387329" y="2897982"/>
            <a:ext cx="121444" cy="121444"/>
          </a:xfrm>
          <a:prstGeom prst="rect">
            <a:avLst/>
          </a:prstGeom>
          <a:solidFill>
            <a:srgbClr val="E8A318"/>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25" name="Rectangle 46">
            <a:extLst>
              <a:ext uri="{FF2B5EF4-FFF2-40B4-BE49-F238E27FC236}">
                <a16:creationId xmlns:a16="http://schemas.microsoft.com/office/drawing/2014/main" xmlns="" id="{8A7EE5BF-F182-45CD-9EE0-06F217DF7C01}"/>
              </a:ext>
            </a:extLst>
          </p:cNvPr>
          <p:cNvSpPr>
            <a:spLocks noChangeArrowheads="1"/>
          </p:cNvSpPr>
          <p:nvPr/>
        </p:nvSpPr>
        <p:spPr bwMode="auto">
          <a:xfrm>
            <a:off x="3103960" y="3033713"/>
            <a:ext cx="121444" cy="121444"/>
          </a:xfrm>
          <a:prstGeom prst="rect">
            <a:avLst/>
          </a:prstGeom>
          <a:solidFill>
            <a:srgbClr val="E8A318"/>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26" name="Rectangle 47">
            <a:extLst>
              <a:ext uri="{FF2B5EF4-FFF2-40B4-BE49-F238E27FC236}">
                <a16:creationId xmlns:a16="http://schemas.microsoft.com/office/drawing/2014/main" xmlns="" id="{C795188A-CBB0-4760-B930-01B6AD7153E8}"/>
              </a:ext>
            </a:extLst>
          </p:cNvPr>
          <p:cNvSpPr>
            <a:spLocks noChangeArrowheads="1"/>
          </p:cNvSpPr>
          <p:nvPr/>
        </p:nvSpPr>
        <p:spPr bwMode="auto">
          <a:xfrm>
            <a:off x="2812257" y="3182541"/>
            <a:ext cx="121444" cy="121444"/>
          </a:xfrm>
          <a:prstGeom prst="rect">
            <a:avLst/>
          </a:prstGeom>
          <a:solidFill>
            <a:srgbClr val="E8A318"/>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27" name="Rectangle 48">
            <a:extLst>
              <a:ext uri="{FF2B5EF4-FFF2-40B4-BE49-F238E27FC236}">
                <a16:creationId xmlns:a16="http://schemas.microsoft.com/office/drawing/2014/main" xmlns="" id="{E2F79B92-F3C7-4056-BD91-A1D29A3B891C}"/>
              </a:ext>
            </a:extLst>
          </p:cNvPr>
          <p:cNvSpPr>
            <a:spLocks noChangeArrowheads="1"/>
          </p:cNvSpPr>
          <p:nvPr/>
        </p:nvSpPr>
        <p:spPr bwMode="auto">
          <a:xfrm>
            <a:off x="2544366" y="3388519"/>
            <a:ext cx="121444" cy="121444"/>
          </a:xfrm>
          <a:prstGeom prst="rect">
            <a:avLst/>
          </a:prstGeom>
          <a:solidFill>
            <a:srgbClr val="E8A318"/>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28" name="Rectangle 49">
            <a:extLst>
              <a:ext uri="{FF2B5EF4-FFF2-40B4-BE49-F238E27FC236}">
                <a16:creationId xmlns:a16="http://schemas.microsoft.com/office/drawing/2014/main" xmlns="" id="{7DB612A2-F2B1-4717-8141-8F3364931DF8}"/>
              </a:ext>
            </a:extLst>
          </p:cNvPr>
          <p:cNvSpPr>
            <a:spLocks noChangeArrowheads="1"/>
          </p:cNvSpPr>
          <p:nvPr/>
        </p:nvSpPr>
        <p:spPr bwMode="auto">
          <a:xfrm>
            <a:off x="2263379" y="3409950"/>
            <a:ext cx="121444" cy="121444"/>
          </a:xfrm>
          <a:prstGeom prst="rect">
            <a:avLst/>
          </a:prstGeom>
          <a:solidFill>
            <a:srgbClr val="E8A318"/>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29" name="Oval 50">
            <a:extLst>
              <a:ext uri="{FF2B5EF4-FFF2-40B4-BE49-F238E27FC236}">
                <a16:creationId xmlns:a16="http://schemas.microsoft.com/office/drawing/2014/main" xmlns="" id="{D988ED45-9AA0-412F-AC90-536CF52D73B9}"/>
              </a:ext>
            </a:extLst>
          </p:cNvPr>
          <p:cNvSpPr>
            <a:spLocks noChangeArrowheads="1"/>
          </p:cNvSpPr>
          <p:nvPr/>
        </p:nvSpPr>
        <p:spPr bwMode="auto">
          <a:xfrm>
            <a:off x="3967163" y="1896666"/>
            <a:ext cx="113110" cy="113109"/>
          </a:xfrm>
          <a:prstGeom prst="ellipse">
            <a:avLst/>
          </a:prstGeom>
          <a:solidFill>
            <a:srgbClr val="008080"/>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30" name="Oval 51">
            <a:extLst>
              <a:ext uri="{FF2B5EF4-FFF2-40B4-BE49-F238E27FC236}">
                <a16:creationId xmlns:a16="http://schemas.microsoft.com/office/drawing/2014/main" xmlns="" id="{931DBA68-C887-4C04-B865-EA2A5501DB0A}"/>
              </a:ext>
            </a:extLst>
          </p:cNvPr>
          <p:cNvSpPr>
            <a:spLocks noChangeArrowheads="1"/>
          </p:cNvSpPr>
          <p:nvPr/>
        </p:nvSpPr>
        <p:spPr bwMode="auto">
          <a:xfrm>
            <a:off x="4251722" y="1896666"/>
            <a:ext cx="113109" cy="113109"/>
          </a:xfrm>
          <a:prstGeom prst="ellipse">
            <a:avLst/>
          </a:prstGeom>
          <a:solidFill>
            <a:srgbClr val="008080"/>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31" name="Oval 52">
            <a:extLst>
              <a:ext uri="{FF2B5EF4-FFF2-40B4-BE49-F238E27FC236}">
                <a16:creationId xmlns:a16="http://schemas.microsoft.com/office/drawing/2014/main" xmlns="" id="{32C4E4DE-8345-4B2A-83B2-A6EADB552D24}"/>
              </a:ext>
            </a:extLst>
          </p:cNvPr>
          <p:cNvSpPr>
            <a:spLocks noChangeArrowheads="1"/>
          </p:cNvSpPr>
          <p:nvPr/>
        </p:nvSpPr>
        <p:spPr bwMode="auto">
          <a:xfrm>
            <a:off x="4536282" y="1612107"/>
            <a:ext cx="113110" cy="113110"/>
          </a:xfrm>
          <a:prstGeom prst="ellipse">
            <a:avLst/>
          </a:prstGeom>
          <a:solidFill>
            <a:srgbClr val="008080"/>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32" name="Oval 53">
            <a:extLst>
              <a:ext uri="{FF2B5EF4-FFF2-40B4-BE49-F238E27FC236}">
                <a16:creationId xmlns:a16="http://schemas.microsoft.com/office/drawing/2014/main" xmlns="" id="{8547A469-9F45-4DEB-BE1C-8DF075CB99B7}"/>
              </a:ext>
            </a:extLst>
          </p:cNvPr>
          <p:cNvSpPr>
            <a:spLocks noChangeArrowheads="1"/>
          </p:cNvSpPr>
          <p:nvPr/>
        </p:nvSpPr>
        <p:spPr bwMode="auto">
          <a:xfrm>
            <a:off x="4812507" y="1562100"/>
            <a:ext cx="113110" cy="113110"/>
          </a:xfrm>
          <a:prstGeom prst="ellipse">
            <a:avLst/>
          </a:prstGeom>
          <a:solidFill>
            <a:srgbClr val="008080"/>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33" name="Oval 54">
            <a:extLst>
              <a:ext uri="{FF2B5EF4-FFF2-40B4-BE49-F238E27FC236}">
                <a16:creationId xmlns:a16="http://schemas.microsoft.com/office/drawing/2014/main" xmlns="" id="{DF303806-ED96-40FB-916F-B41993743958}"/>
              </a:ext>
            </a:extLst>
          </p:cNvPr>
          <p:cNvSpPr>
            <a:spLocks noChangeArrowheads="1"/>
          </p:cNvSpPr>
          <p:nvPr/>
        </p:nvSpPr>
        <p:spPr bwMode="auto">
          <a:xfrm>
            <a:off x="5097066" y="1370410"/>
            <a:ext cx="113109" cy="113109"/>
          </a:xfrm>
          <a:prstGeom prst="ellipse">
            <a:avLst/>
          </a:prstGeom>
          <a:solidFill>
            <a:srgbClr val="008080"/>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34" name="Oval 55">
            <a:extLst>
              <a:ext uri="{FF2B5EF4-FFF2-40B4-BE49-F238E27FC236}">
                <a16:creationId xmlns:a16="http://schemas.microsoft.com/office/drawing/2014/main" xmlns="" id="{75CE3EF0-CBE2-4F0C-A731-62504AFD074B}"/>
              </a:ext>
            </a:extLst>
          </p:cNvPr>
          <p:cNvSpPr>
            <a:spLocks noChangeArrowheads="1"/>
          </p:cNvSpPr>
          <p:nvPr/>
        </p:nvSpPr>
        <p:spPr bwMode="auto">
          <a:xfrm>
            <a:off x="5381625" y="1000125"/>
            <a:ext cx="113110" cy="113110"/>
          </a:xfrm>
          <a:prstGeom prst="ellipse">
            <a:avLst/>
          </a:prstGeom>
          <a:solidFill>
            <a:srgbClr val="008080"/>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35" name="Oval 56">
            <a:extLst>
              <a:ext uri="{FF2B5EF4-FFF2-40B4-BE49-F238E27FC236}">
                <a16:creationId xmlns:a16="http://schemas.microsoft.com/office/drawing/2014/main" xmlns="" id="{8C4B93F6-D6AD-4207-9C89-DC178403BAC7}"/>
              </a:ext>
            </a:extLst>
          </p:cNvPr>
          <p:cNvSpPr>
            <a:spLocks noChangeArrowheads="1"/>
          </p:cNvSpPr>
          <p:nvPr/>
        </p:nvSpPr>
        <p:spPr bwMode="auto">
          <a:xfrm>
            <a:off x="5673329" y="937022"/>
            <a:ext cx="113109" cy="113109"/>
          </a:xfrm>
          <a:prstGeom prst="ellipse">
            <a:avLst/>
          </a:prstGeom>
          <a:solidFill>
            <a:srgbClr val="008080"/>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36" name="Oval 57">
            <a:extLst>
              <a:ext uri="{FF2B5EF4-FFF2-40B4-BE49-F238E27FC236}">
                <a16:creationId xmlns:a16="http://schemas.microsoft.com/office/drawing/2014/main" xmlns="" id="{36311A2D-7C99-484F-B20D-25FD3FAD346A}"/>
              </a:ext>
            </a:extLst>
          </p:cNvPr>
          <p:cNvSpPr>
            <a:spLocks noChangeArrowheads="1"/>
          </p:cNvSpPr>
          <p:nvPr/>
        </p:nvSpPr>
        <p:spPr bwMode="auto">
          <a:xfrm>
            <a:off x="5950744" y="1200150"/>
            <a:ext cx="113110" cy="113110"/>
          </a:xfrm>
          <a:prstGeom prst="ellipse">
            <a:avLst/>
          </a:prstGeom>
          <a:solidFill>
            <a:srgbClr val="008080"/>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37" name="Oval 58">
            <a:extLst>
              <a:ext uri="{FF2B5EF4-FFF2-40B4-BE49-F238E27FC236}">
                <a16:creationId xmlns:a16="http://schemas.microsoft.com/office/drawing/2014/main" xmlns="" id="{07627C27-D01A-47E5-9D5F-BDB1377040ED}"/>
              </a:ext>
            </a:extLst>
          </p:cNvPr>
          <p:cNvSpPr>
            <a:spLocks noChangeArrowheads="1"/>
          </p:cNvSpPr>
          <p:nvPr/>
        </p:nvSpPr>
        <p:spPr bwMode="auto">
          <a:xfrm>
            <a:off x="3675460" y="2543175"/>
            <a:ext cx="113109" cy="113110"/>
          </a:xfrm>
          <a:prstGeom prst="ellipse">
            <a:avLst/>
          </a:prstGeom>
          <a:solidFill>
            <a:srgbClr val="008080"/>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38" name="Oval 59">
            <a:extLst>
              <a:ext uri="{FF2B5EF4-FFF2-40B4-BE49-F238E27FC236}">
                <a16:creationId xmlns:a16="http://schemas.microsoft.com/office/drawing/2014/main" xmlns="" id="{BE72B806-FE7A-4499-A5A5-279F073B73BE}"/>
              </a:ext>
            </a:extLst>
          </p:cNvPr>
          <p:cNvSpPr>
            <a:spLocks noChangeArrowheads="1"/>
          </p:cNvSpPr>
          <p:nvPr/>
        </p:nvSpPr>
        <p:spPr bwMode="auto">
          <a:xfrm>
            <a:off x="3390900" y="2842022"/>
            <a:ext cx="113110" cy="113109"/>
          </a:xfrm>
          <a:prstGeom prst="ellipse">
            <a:avLst/>
          </a:prstGeom>
          <a:solidFill>
            <a:srgbClr val="008080"/>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39" name="Oval 60">
            <a:extLst>
              <a:ext uri="{FF2B5EF4-FFF2-40B4-BE49-F238E27FC236}">
                <a16:creationId xmlns:a16="http://schemas.microsoft.com/office/drawing/2014/main" xmlns="" id="{7F844A23-6C69-4898-AD8E-BB1887AAFC49}"/>
              </a:ext>
            </a:extLst>
          </p:cNvPr>
          <p:cNvSpPr>
            <a:spLocks noChangeArrowheads="1"/>
          </p:cNvSpPr>
          <p:nvPr/>
        </p:nvSpPr>
        <p:spPr bwMode="auto">
          <a:xfrm>
            <a:off x="3107532" y="2883694"/>
            <a:ext cx="113110" cy="113110"/>
          </a:xfrm>
          <a:prstGeom prst="ellipse">
            <a:avLst/>
          </a:prstGeom>
          <a:solidFill>
            <a:srgbClr val="008080"/>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40" name="Oval 61">
            <a:extLst>
              <a:ext uri="{FF2B5EF4-FFF2-40B4-BE49-F238E27FC236}">
                <a16:creationId xmlns:a16="http://schemas.microsoft.com/office/drawing/2014/main" xmlns="" id="{E07736AB-6C5F-405E-9C02-7228A15D88FC}"/>
              </a:ext>
            </a:extLst>
          </p:cNvPr>
          <p:cNvSpPr>
            <a:spLocks noChangeArrowheads="1"/>
          </p:cNvSpPr>
          <p:nvPr/>
        </p:nvSpPr>
        <p:spPr bwMode="auto">
          <a:xfrm>
            <a:off x="2817019" y="3083719"/>
            <a:ext cx="113110" cy="113110"/>
          </a:xfrm>
          <a:prstGeom prst="ellipse">
            <a:avLst/>
          </a:prstGeom>
          <a:solidFill>
            <a:srgbClr val="008080"/>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41" name="Oval 62">
            <a:extLst>
              <a:ext uri="{FF2B5EF4-FFF2-40B4-BE49-F238E27FC236}">
                <a16:creationId xmlns:a16="http://schemas.microsoft.com/office/drawing/2014/main" xmlns="" id="{C98E73F1-4B5E-4EB9-8B07-EB69A93283B0}"/>
              </a:ext>
            </a:extLst>
          </p:cNvPr>
          <p:cNvSpPr>
            <a:spLocks noChangeArrowheads="1"/>
          </p:cNvSpPr>
          <p:nvPr/>
        </p:nvSpPr>
        <p:spPr bwMode="auto">
          <a:xfrm>
            <a:off x="2549129" y="3296841"/>
            <a:ext cx="113109" cy="113109"/>
          </a:xfrm>
          <a:prstGeom prst="ellipse">
            <a:avLst/>
          </a:prstGeom>
          <a:solidFill>
            <a:srgbClr val="008080"/>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42" name="AutoShape 63">
            <a:extLst>
              <a:ext uri="{FF2B5EF4-FFF2-40B4-BE49-F238E27FC236}">
                <a16:creationId xmlns:a16="http://schemas.microsoft.com/office/drawing/2014/main" xmlns="" id="{FC90FC3E-B93F-41D4-88A5-BE7519293AEA}"/>
              </a:ext>
            </a:extLst>
          </p:cNvPr>
          <p:cNvSpPr>
            <a:spLocks noChangeArrowheads="1"/>
          </p:cNvSpPr>
          <p:nvPr/>
        </p:nvSpPr>
        <p:spPr bwMode="auto">
          <a:xfrm>
            <a:off x="5932885" y="2897981"/>
            <a:ext cx="148828" cy="148829"/>
          </a:xfrm>
          <a:prstGeom prst="diamond">
            <a:avLst/>
          </a:prstGeom>
          <a:solidFill>
            <a:srgbClr val="004992"/>
          </a:solidFill>
          <a:ln w="9398">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43" name="AutoShape 64">
            <a:extLst>
              <a:ext uri="{FF2B5EF4-FFF2-40B4-BE49-F238E27FC236}">
                <a16:creationId xmlns:a16="http://schemas.microsoft.com/office/drawing/2014/main" xmlns="" id="{7A57F4E0-0280-430A-BC4F-2A7BBFCE197D}"/>
              </a:ext>
            </a:extLst>
          </p:cNvPr>
          <p:cNvSpPr>
            <a:spLocks noChangeArrowheads="1"/>
          </p:cNvSpPr>
          <p:nvPr/>
        </p:nvSpPr>
        <p:spPr bwMode="auto">
          <a:xfrm>
            <a:off x="5655469" y="2869406"/>
            <a:ext cx="148829" cy="148829"/>
          </a:xfrm>
          <a:prstGeom prst="diamond">
            <a:avLst/>
          </a:prstGeom>
          <a:solidFill>
            <a:srgbClr val="004992"/>
          </a:solidFill>
          <a:ln w="9398">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44" name="AutoShape 65">
            <a:extLst>
              <a:ext uri="{FF2B5EF4-FFF2-40B4-BE49-F238E27FC236}">
                <a16:creationId xmlns:a16="http://schemas.microsoft.com/office/drawing/2014/main" xmlns="" id="{4DAC48E4-1DEA-46F8-A502-50916A7D51AC}"/>
              </a:ext>
            </a:extLst>
          </p:cNvPr>
          <p:cNvSpPr>
            <a:spLocks noChangeArrowheads="1"/>
          </p:cNvSpPr>
          <p:nvPr/>
        </p:nvSpPr>
        <p:spPr bwMode="auto">
          <a:xfrm>
            <a:off x="5363766" y="3055144"/>
            <a:ext cx="148828" cy="148829"/>
          </a:xfrm>
          <a:prstGeom prst="diamond">
            <a:avLst/>
          </a:prstGeom>
          <a:solidFill>
            <a:srgbClr val="004992"/>
          </a:solidFill>
          <a:ln w="9398">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45" name="AutoShape 66">
            <a:extLst>
              <a:ext uri="{FF2B5EF4-FFF2-40B4-BE49-F238E27FC236}">
                <a16:creationId xmlns:a16="http://schemas.microsoft.com/office/drawing/2014/main" xmlns="" id="{E5507D77-F1A1-415B-A0C7-6A07BC36A40F}"/>
              </a:ext>
            </a:extLst>
          </p:cNvPr>
          <p:cNvSpPr>
            <a:spLocks noChangeArrowheads="1"/>
          </p:cNvSpPr>
          <p:nvPr/>
        </p:nvSpPr>
        <p:spPr bwMode="auto">
          <a:xfrm>
            <a:off x="5079206" y="3331369"/>
            <a:ext cx="148829" cy="148829"/>
          </a:xfrm>
          <a:prstGeom prst="diamond">
            <a:avLst/>
          </a:prstGeom>
          <a:solidFill>
            <a:srgbClr val="004992"/>
          </a:solidFill>
          <a:ln w="9398">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46" name="AutoShape 67">
            <a:extLst>
              <a:ext uri="{FF2B5EF4-FFF2-40B4-BE49-F238E27FC236}">
                <a16:creationId xmlns:a16="http://schemas.microsoft.com/office/drawing/2014/main" xmlns="" id="{9ABD89DB-A613-48E4-9C78-2490D32058A7}"/>
              </a:ext>
            </a:extLst>
          </p:cNvPr>
          <p:cNvSpPr>
            <a:spLocks noChangeArrowheads="1"/>
          </p:cNvSpPr>
          <p:nvPr/>
        </p:nvSpPr>
        <p:spPr bwMode="auto">
          <a:xfrm>
            <a:off x="4794648" y="3367087"/>
            <a:ext cx="148828" cy="148829"/>
          </a:xfrm>
          <a:prstGeom prst="diamond">
            <a:avLst/>
          </a:prstGeom>
          <a:solidFill>
            <a:srgbClr val="004992"/>
          </a:solidFill>
          <a:ln w="9398">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47" name="AutoShape 68">
            <a:extLst>
              <a:ext uri="{FF2B5EF4-FFF2-40B4-BE49-F238E27FC236}">
                <a16:creationId xmlns:a16="http://schemas.microsoft.com/office/drawing/2014/main" xmlns="" id="{9525F188-8CA2-44EB-BC74-CD40E1B2133F}"/>
              </a:ext>
            </a:extLst>
          </p:cNvPr>
          <p:cNvSpPr>
            <a:spLocks noChangeArrowheads="1"/>
          </p:cNvSpPr>
          <p:nvPr/>
        </p:nvSpPr>
        <p:spPr bwMode="auto">
          <a:xfrm>
            <a:off x="4518423" y="3303985"/>
            <a:ext cx="148828" cy="148828"/>
          </a:xfrm>
          <a:prstGeom prst="diamond">
            <a:avLst/>
          </a:prstGeom>
          <a:solidFill>
            <a:srgbClr val="004992"/>
          </a:solidFill>
          <a:ln w="9398">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48" name="AutoShape 69">
            <a:extLst>
              <a:ext uri="{FF2B5EF4-FFF2-40B4-BE49-F238E27FC236}">
                <a16:creationId xmlns:a16="http://schemas.microsoft.com/office/drawing/2014/main" xmlns="" id="{68210AE5-C798-435A-8BAA-75DACEE24BFB}"/>
              </a:ext>
            </a:extLst>
          </p:cNvPr>
          <p:cNvSpPr>
            <a:spLocks noChangeArrowheads="1"/>
          </p:cNvSpPr>
          <p:nvPr/>
        </p:nvSpPr>
        <p:spPr bwMode="auto">
          <a:xfrm>
            <a:off x="4233862" y="3438525"/>
            <a:ext cx="148829" cy="148829"/>
          </a:xfrm>
          <a:prstGeom prst="diamond">
            <a:avLst/>
          </a:prstGeom>
          <a:solidFill>
            <a:srgbClr val="004992"/>
          </a:solidFill>
          <a:ln w="9398">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49" name="AutoShape 70">
            <a:extLst>
              <a:ext uri="{FF2B5EF4-FFF2-40B4-BE49-F238E27FC236}">
                <a16:creationId xmlns:a16="http://schemas.microsoft.com/office/drawing/2014/main" xmlns="" id="{D88C5396-B354-468D-8CF2-A778070874A6}"/>
              </a:ext>
            </a:extLst>
          </p:cNvPr>
          <p:cNvSpPr>
            <a:spLocks noChangeArrowheads="1"/>
          </p:cNvSpPr>
          <p:nvPr/>
        </p:nvSpPr>
        <p:spPr bwMode="auto">
          <a:xfrm>
            <a:off x="3949304" y="3318273"/>
            <a:ext cx="148828" cy="148828"/>
          </a:xfrm>
          <a:prstGeom prst="diamond">
            <a:avLst/>
          </a:prstGeom>
          <a:solidFill>
            <a:srgbClr val="004992"/>
          </a:solidFill>
          <a:ln w="9398">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50" name="AutoShape 71">
            <a:extLst>
              <a:ext uri="{FF2B5EF4-FFF2-40B4-BE49-F238E27FC236}">
                <a16:creationId xmlns:a16="http://schemas.microsoft.com/office/drawing/2014/main" xmlns="" id="{FAF26733-EA4F-47FE-8D3B-E77A0EF57C61}"/>
              </a:ext>
            </a:extLst>
          </p:cNvPr>
          <p:cNvSpPr>
            <a:spLocks noChangeArrowheads="1"/>
          </p:cNvSpPr>
          <p:nvPr/>
        </p:nvSpPr>
        <p:spPr bwMode="auto">
          <a:xfrm>
            <a:off x="3657600" y="3565923"/>
            <a:ext cx="148829" cy="148828"/>
          </a:xfrm>
          <a:prstGeom prst="diamond">
            <a:avLst/>
          </a:prstGeom>
          <a:solidFill>
            <a:srgbClr val="004992"/>
          </a:solidFill>
          <a:ln w="9398">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51" name="AutoShape 72">
            <a:extLst>
              <a:ext uri="{FF2B5EF4-FFF2-40B4-BE49-F238E27FC236}">
                <a16:creationId xmlns:a16="http://schemas.microsoft.com/office/drawing/2014/main" xmlns="" id="{8F9E1201-1BB1-4E72-B622-7B91AD6BEEC6}"/>
              </a:ext>
            </a:extLst>
          </p:cNvPr>
          <p:cNvSpPr>
            <a:spLocks noChangeArrowheads="1"/>
          </p:cNvSpPr>
          <p:nvPr/>
        </p:nvSpPr>
        <p:spPr bwMode="auto">
          <a:xfrm>
            <a:off x="3373041" y="3608785"/>
            <a:ext cx="148828" cy="148828"/>
          </a:xfrm>
          <a:prstGeom prst="diamond">
            <a:avLst/>
          </a:prstGeom>
          <a:solidFill>
            <a:srgbClr val="004992"/>
          </a:solidFill>
          <a:ln w="9398">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52" name="AutoShape 73">
            <a:extLst>
              <a:ext uri="{FF2B5EF4-FFF2-40B4-BE49-F238E27FC236}">
                <a16:creationId xmlns:a16="http://schemas.microsoft.com/office/drawing/2014/main" xmlns="" id="{2618D74E-F493-401E-AB7B-9F70FF6CF6AD}"/>
              </a:ext>
            </a:extLst>
          </p:cNvPr>
          <p:cNvSpPr>
            <a:spLocks noChangeArrowheads="1"/>
          </p:cNvSpPr>
          <p:nvPr/>
        </p:nvSpPr>
        <p:spPr bwMode="auto">
          <a:xfrm>
            <a:off x="3089673" y="3531394"/>
            <a:ext cx="148828" cy="148829"/>
          </a:xfrm>
          <a:prstGeom prst="diamond">
            <a:avLst/>
          </a:prstGeom>
          <a:solidFill>
            <a:srgbClr val="004992"/>
          </a:solidFill>
          <a:ln w="9398">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53" name="AutoShape 74">
            <a:extLst>
              <a:ext uri="{FF2B5EF4-FFF2-40B4-BE49-F238E27FC236}">
                <a16:creationId xmlns:a16="http://schemas.microsoft.com/office/drawing/2014/main" xmlns="" id="{3A9364A6-F730-4828-B17A-D3BD9009B6CE}"/>
              </a:ext>
            </a:extLst>
          </p:cNvPr>
          <p:cNvSpPr>
            <a:spLocks noChangeArrowheads="1"/>
          </p:cNvSpPr>
          <p:nvPr/>
        </p:nvSpPr>
        <p:spPr bwMode="auto">
          <a:xfrm>
            <a:off x="2797969" y="3694510"/>
            <a:ext cx="148829" cy="148828"/>
          </a:xfrm>
          <a:prstGeom prst="diamond">
            <a:avLst/>
          </a:prstGeom>
          <a:solidFill>
            <a:srgbClr val="004992"/>
          </a:solidFill>
          <a:ln w="9398">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54" name="AutoShape 75">
            <a:extLst>
              <a:ext uri="{FF2B5EF4-FFF2-40B4-BE49-F238E27FC236}">
                <a16:creationId xmlns:a16="http://schemas.microsoft.com/office/drawing/2014/main" xmlns="" id="{E2DD28C3-34E8-4593-B2E2-2EF6CAACAAA4}"/>
              </a:ext>
            </a:extLst>
          </p:cNvPr>
          <p:cNvSpPr>
            <a:spLocks noChangeArrowheads="1"/>
          </p:cNvSpPr>
          <p:nvPr/>
        </p:nvSpPr>
        <p:spPr bwMode="auto">
          <a:xfrm>
            <a:off x="2531269" y="3665935"/>
            <a:ext cx="148829" cy="148828"/>
          </a:xfrm>
          <a:prstGeom prst="diamond">
            <a:avLst/>
          </a:prstGeom>
          <a:solidFill>
            <a:srgbClr val="004992"/>
          </a:solidFill>
          <a:ln w="9398">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55" name="AutoShape 76">
            <a:extLst>
              <a:ext uri="{FF2B5EF4-FFF2-40B4-BE49-F238E27FC236}">
                <a16:creationId xmlns:a16="http://schemas.microsoft.com/office/drawing/2014/main" xmlns="" id="{36110A7D-F31B-438A-9CA2-8747E047D839}"/>
              </a:ext>
            </a:extLst>
          </p:cNvPr>
          <p:cNvSpPr>
            <a:spLocks noChangeArrowheads="1"/>
          </p:cNvSpPr>
          <p:nvPr/>
        </p:nvSpPr>
        <p:spPr bwMode="auto">
          <a:xfrm>
            <a:off x="2250281" y="3665935"/>
            <a:ext cx="148829" cy="148828"/>
          </a:xfrm>
          <a:prstGeom prst="diamond">
            <a:avLst/>
          </a:prstGeom>
          <a:solidFill>
            <a:srgbClr val="004992"/>
          </a:solidFill>
          <a:ln w="9398">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56" name="Text Box 77">
            <a:extLst>
              <a:ext uri="{FF2B5EF4-FFF2-40B4-BE49-F238E27FC236}">
                <a16:creationId xmlns:a16="http://schemas.microsoft.com/office/drawing/2014/main" xmlns="" id="{2F5D8AFE-622B-4331-A0E8-5E2BD74FBD98}"/>
              </a:ext>
            </a:extLst>
          </p:cNvPr>
          <p:cNvSpPr txBox="1">
            <a:spLocks noChangeArrowheads="1"/>
          </p:cNvSpPr>
          <p:nvPr/>
        </p:nvSpPr>
        <p:spPr bwMode="auto">
          <a:xfrm>
            <a:off x="3643449" y="3950494"/>
            <a:ext cx="211660" cy="2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None/>
              <a:defRPr/>
            </a:pPr>
            <a:r>
              <a:rPr lang="en-GB" altLang="en-US" sz="1050" b="1" kern="1200">
                <a:ea typeface="+mn-ea"/>
              </a:rPr>
              <a:t>6</a:t>
            </a:r>
          </a:p>
        </p:txBody>
      </p:sp>
      <p:sp>
        <p:nvSpPr>
          <p:cNvPr id="33857" name="Text Box 78">
            <a:extLst>
              <a:ext uri="{FF2B5EF4-FFF2-40B4-BE49-F238E27FC236}">
                <a16:creationId xmlns:a16="http://schemas.microsoft.com/office/drawing/2014/main" xmlns="" id="{2622984E-47BA-4963-A19E-BF6C5D38CF45}"/>
              </a:ext>
            </a:extLst>
          </p:cNvPr>
          <p:cNvSpPr txBox="1">
            <a:spLocks noChangeArrowheads="1"/>
          </p:cNvSpPr>
          <p:nvPr/>
        </p:nvSpPr>
        <p:spPr bwMode="auto">
          <a:xfrm>
            <a:off x="4754730" y="3962400"/>
            <a:ext cx="287002" cy="2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None/>
              <a:defRPr/>
            </a:pPr>
            <a:r>
              <a:rPr lang="en-GB" altLang="en-US" sz="1050" b="1" kern="1200">
                <a:ea typeface="+mn-ea"/>
              </a:rPr>
              <a:t>10</a:t>
            </a:r>
          </a:p>
        </p:txBody>
      </p:sp>
      <p:sp>
        <p:nvSpPr>
          <p:cNvPr id="33858" name="Text Box 79">
            <a:extLst>
              <a:ext uri="{FF2B5EF4-FFF2-40B4-BE49-F238E27FC236}">
                <a16:creationId xmlns:a16="http://schemas.microsoft.com/office/drawing/2014/main" xmlns="" id="{F45E4AB5-220D-4C70-A7C7-2BD3CA358F8F}"/>
              </a:ext>
            </a:extLst>
          </p:cNvPr>
          <p:cNvSpPr txBox="1">
            <a:spLocks noChangeArrowheads="1"/>
          </p:cNvSpPr>
          <p:nvPr/>
        </p:nvSpPr>
        <p:spPr bwMode="auto">
          <a:xfrm>
            <a:off x="5885824" y="3951685"/>
            <a:ext cx="287002" cy="2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None/>
              <a:defRPr/>
            </a:pPr>
            <a:r>
              <a:rPr lang="en-GB" altLang="en-US" sz="1050" b="1" kern="1200">
                <a:ea typeface="+mn-ea"/>
              </a:rPr>
              <a:t>14</a:t>
            </a:r>
          </a:p>
        </p:txBody>
      </p:sp>
      <p:sp>
        <p:nvSpPr>
          <p:cNvPr id="33859" name="Text Box 81">
            <a:extLst>
              <a:ext uri="{FF2B5EF4-FFF2-40B4-BE49-F238E27FC236}">
                <a16:creationId xmlns:a16="http://schemas.microsoft.com/office/drawing/2014/main" xmlns="" id="{A843F60A-D580-4570-B47B-DC136322FFC5}"/>
              </a:ext>
            </a:extLst>
          </p:cNvPr>
          <p:cNvSpPr txBox="1">
            <a:spLocks noChangeArrowheads="1"/>
          </p:cNvSpPr>
          <p:nvPr/>
        </p:nvSpPr>
        <p:spPr bwMode="auto">
          <a:xfrm>
            <a:off x="2494495" y="3956448"/>
            <a:ext cx="211660" cy="2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None/>
              <a:defRPr/>
            </a:pPr>
            <a:r>
              <a:rPr lang="en-GB" altLang="en-US" sz="1050" b="1" kern="1200">
                <a:ea typeface="+mn-ea"/>
              </a:rPr>
              <a:t>2</a:t>
            </a:r>
          </a:p>
        </p:txBody>
      </p:sp>
      <p:sp>
        <p:nvSpPr>
          <p:cNvPr id="33860" name="Line 82">
            <a:extLst>
              <a:ext uri="{FF2B5EF4-FFF2-40B4-BE49-F238E27FC236}">
                <a16:creationId xmlns:a16="http://schemas.microsoft.com/office/drawing/2014/main" xmlns="" id="{132A4A92-BFE4-4E40-A713-A8656E1FA4AB}"/>
              </a:ext>
            </a:extLst>
          </p:cNvPr>
          <p:cNvSpPr>
            <a:spLocks noChangeShapeType="1"/>
          </p:cNvSpPr>
          <p:nvPr/>
        </p:nvSpPr>
        <p:spPr bwMode="auto">
          <a:xfrm>
            <a:off x="2024063" y="3893344"/>
            <a:ext cx="1191" cy="71438"/>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n-US" sz="1200" kern="1200">
              <a:latin typeface="Arial" panose="020B0604020202020204" pitchFamily="34" charset="0"/>
              <a:ea typeface="+mn-ea"/>
              <a:cs typeface="Lucida Sans Unicode" panose="020B0602030504020204" pitchFamily="34" charset="0"/>
            </a:endParaRPr>
          </a:p>
        </p:txBody>
      </p:sp>
      <p:sp>
        <p:nvSpPr>
          <p:cNvPr id="33861" name="Text Box 83">
            <a:extLst>
              <a:ext uri="{FF2B5EF4-FFF2-40B4-BE49-F238E27FC236}">
                <a16:creationId xmlns:a16="http://schemas.microsoft.com/office/drawing/2014/main" xmlns="" id="{D5B67309-9233-464F-9A77-95EE9DB06FEC}"/>
              </a:ext>
            </a:extLst>
          </p:cNvPr>
          <p:cNvSpPr txBox="1">
            <a:spLocks noChangeArrowheads="1"/>
          </p:cNvSpPr>
          <p:nvPr/>
        </p:nvSpPr>
        <p:spPr bwMode="auto">
          <a:xfrm>
            <a:off x="3011507" y="4181475"/>
            <a:ext cx="2000611" cy="25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eaLnBrk="0" fontAlgn="base" hangingPunct="0">
              <a:lnSpc>
                <a:spcPct val="100000"/>
              </a:lnSpc>
              <a:spcBef>
                <a:spcPct val="0"/>
              </a:spcBef>
              <a:spcAft>
                <a:spcPct val="0"/>
              </a:spcAft>
              <a:buNone/>
              <a:defRPr/>
            </a:pPr>
            <a:r>
              <a:rPr lang="en-GB" altLang="en-US" sz="1200" b="1" kern="1200">
                <a:ea typeface="+mn-ea"/>
              </a:rPr>
              <a:t>Days of sleep deprivation</a:t>
            </a:r>
          </a:p>
        </p:txBody>
      </p:sp>
      <p:sp>
        <p:nvSpPr>
          <p:cNvPr id="33862" name="Rectangle 84">
            <a:extLst>
              <a:ext uri="{FF2B5EF4-FFF2-40B4-BE49-F238E27FC236}">
                <a16:creationId xmlns:a16="http://schemas.microsoft.com/office/drawing/2014/main" xmlns="" id="{9B3B80AF-E182-49C2-9C06-08A27BE18A86}"/>
              </a:ext>
            </a:extLst>
          </p:cNvPr>
          <p:cNvSpPr>
            <a:spLocks noChangeArrowheads="1"/>
          </p:cNvSpPr>
          <p:nvPr/>
        </p:nvSpPr>
        <p:spPr bwMode="auto">
          <a:xfrm>
            <a:off x="6471048" y="1078707"/>
            <a:ext cx="121444" cy="121444"/>
          </a:xfrm>
          <a:prstGeom prst="rect">
            <a:avLst/>
          </a:prstGeom>
          <a:solidFill>
            <a:srgbClr val="993300"/>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63" name="Oval 85">
            <a:extLst>
              <a:ext uri="{FF2B5EF4-FFF2-40B4-BE49-F238E27FC236}">
                <a16:creationId xmlns:a16="http://schemas.microsoft.com/office/drawing/2014/main" xmlns="" id="{F621833A-2266-48E2-9F2A-B37858CE4574}"/>
              </a:ext>
            </a:extLst>
          </p:cNvPr>
          <p:cNvSpPr>
            <a:spLocks noChangeArrowheads="1"/>
          </p:cNvSpPr>
          <p:nvPr/>
        </p:nvSpPr>
        <p:spPr bwMode="auto">
          <a:xfrm>
            <a:off x="6471047" y="1371600"/>
            <a:ext cx="113109" cy="113110"/>
          </a:xfrm>
          <a:prstGeom prst="ellipse">
            <a:avLst/>
          </a:prstGeom>
          <a:solidFill>
            <a:srgbClr val="008080"/>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64" name="Rectangle 86">
            <a:extLst>
              <a:ext uri="{FF2B5EF4-FFF2-40B4-BE49-F238E27FC236}">
                <a16:creationId xmlns:a16="http://schemas.microsoft.com/office/drawing/2014/main" xmlns="" id="{E7892A10-174C-4E85-B897-5B5908C6BC74}"/>
              </a:ext>
            </a:extLst>
          </p:cNvPr>
          <p:cNvSpPr>
            <a:spLocks noChangeArrowheads="1"/>
          </p:cNvSpPr>
          <p:nvPr/>
        </p:nvSpPr>
        <p:spPr bwMode="auto">
          <a:xfrm>
            <a:off x="6471048" y="1543050"/>
            <a:ext cx="121444" cy="121444"/>
          </a:xfrm>
          <a:prstGeom prst="rect">
            <a:avLst/>
          </a:prstGeom>
          <a:solidFill>
            <a:srgbClr val="E8A318"/>
          </a:solidFill>
          <a:ln w="6350">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65" name="AutoShape 87">
            <a:extLst>
              <a:ext uri="{FF2B5EF4-FFF2-40B4-BE49-F238E27FC236}">
                <a16:creationId xmlns:a16="http://schemas.microsoft.com/office/drawing/2014/main" xmlns="" id="{F4C7D265-42DC-40D5-BEB1-620F5D71F933}"/>
              </a:ext>
            </a:extLst>
          </p:cNvPr>
          <p:cNvSpPr>
            <a:spLocks noChangeArrowheads="1"/>
          </p:cNvSpPr>
          <p:nvPr/>
        </p:nvSpPr>
        <p:spPr bwMode="auto">
          <a:xfrm>
            <a:off x="6471048" y="1737123"/>
            <a:ext cx="148828" cy="148828"/>
          </a:xfrm>
          <a:prstGeom prst="diamond">
            <a:avLst/>
          </a:prstGeom>
          <a:solidFill>
            <a:srgbClr val="004992"/>
          </a:solidFill>
          <a:ln w="9398">
            <a:solidFill>
              <a:schemeClr val="tx1"/>
            </a:solidFill>
            <a:miter lim="800000"/>
            <a:headEnd/>
            <a:tailEnd/>
          </a:ln>
        </p:spPr>
        <p:txBody>
          <a:bodyPr wrap="none" anchor="ct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ts val="750"/>
              </a:spcBef>
              <a:spcAft>
                <a:spcPct val="0"/>
              </a:spcAft>
              <a:buNone/>
              <a:defRPr/>
            </a:pPr>
            <a:endParaRPr lang="en-US" altLang="en-US" sz="1200" kern="1200">
              <a:ea typeface="+mn-ea"/>
            </a:endParaRPr>
          </a:p>
        </p:txBody>
      </p:sp>
      <p:sp>
        <p:nvSpPr>
          <p:cNvPr id="33866" name="Text Box 88">
            <a:extLst>
              <a:ext uri="{FF2B5EF4-FFF2-40B4-BE49-F238E27FC236}">
                <a16:creationId xmlns:a16="http://schemas.microsoft.com/office/drawing/2014/main" xmlns="" id="{85876E90-A5D2-4F86-909A-D4D8BC956486}"/>
              </a:ext>
            </a:extLst>
          </p:cNvPr>
          <p:cNvSpPr txBox="1">
            <a:spLocks noChangeArrowheads="1"/>
          </p:cNvSpPr>
          <p:nvPr/>
        </p:nvSpPr>
        <p:spPr bwMode="auto">
          <a:xfrm>
            <a:off x="6616303" y="972741"/>
            <a:ext cx="1156097" cy="95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defTabSz="342900" eaLnBrk="0" fontAlgn="base" hangingPunct="0">
              <a:lnSpc>
                <a:spcPct val="100000"/>
              </a:lnSpc>
              <a:spcBef>
                <a:spcPts val="525"/>
              </a:spcBef>
              <a:spcAft>
                <a:spcPct val="0"/>
              </a:spcAft>
              <a:buNone/>
              <a:defRPr/>
            </a:pPr>
            <a:r>
              <a:rPr lang="en-GB" altLang="en-US" sz="900" b="1" kern="1200">
                <a:ea typeface="+mn-ea"/>
              </a:rPr>
              <a:t>total sleep deprivation</a:t>
            </a:r>
          </a:p>
          <a:p>
            <a:pPr defTabSz="342900" eaLnBrk="0" fontAlgn="base" hangingPunct="0">
              <a:lnSpc>
                <a:spcPct val="100000"/>
              </a:lnSpc>
              <a:spcBef>
                <a:spcPts val="525"/>
              </a:spcBef>
              <a:spcAft>
                <a:spcPct val="0"/>
              </a:spcAft>
              <a:buNone/>
              <a:defRPr/>
            </a:pPr>
            <a:r>
              <a:rPr lang="en-GB" altLang="en-US" sz="900" b="1" kern="1200">
                <a:ea typeface="+mn-ea"/>
              </a:rPr>
              <a:t>4 hours nightly</a:t>
            </a:r>
          </a:p>
          <a:p>
            <a:pPr defTabSz="342900" eaLnBrk="0" fontAlgn="base" hangingPunct="0">
              <a:lnSpc>
                <a:spcPct val="100000"/>
              </a:lnSpc>
              <a:spcBef>
                <a:spcPts val="525"/>
              </a:spcBef>
              <a:spcAft>
                <a:spcPct val="0"/>
              </a:spcAft>
              <a:buNone/>
              <a:defRPr/>
            </a:pPr>
            <a:r>
              <a:rPr lang="en-GB" altLang="en-US" sz="900" b="1" kern="1200">
                <a:ea typeface="+mn-ea"/>
              </a:rPr>
              <a:t>6 hours nightly</a:t>
            </a:r>
          </a:p>
          <a:p>
            <a:pPr defTabSz="342900" eaLnBrk="0" fontAlgn="base" hangingPunct="0">
              <a:lnSpc>
                <a:spcPct val="100000"/>
              </a:lnSpc>
              <a:spcBef>
                <a:spcPts val="525"/>
              </a:spcBef>
              <a:spcAft>
                <a:spcPct val="0"/>
              </a:spcAft>
              <a:buNone/>
              <a:defRPr/>
            </a:pPr>
            <a:r>
              <a:rPr lang="en-GB" altLang="en-US" sz="900" b="1" kern="1200">
                <a:ea typeface="+mn-ea"/>
              </a:rPr>
              <a:t>8 hours nightly</a:t>
            </a:r>
          </a:p>
        </p:txBody>
      </p:sp>
      <p:sp>
        <p:nvSpPr>
          <p:cNvPr id="33867" name="Text Box 90">
            <a:extLst>
              <a:ext uri="{FF2B5EF4-FFF2-40B4-BE49-F238E27FC236}">
                <a16:creationId xmlns:a16="http://schemas.microsoft.com/office/drawing/2014/main" xmlns="" id="{EAF862B9-00C4-4C8A-B940-C0463351D65F}"/>
              </a:ext>
            </a:extLst>
          </p:cNvPr>
          <p:cNvSpPr txBox="1">
            <a:spLocks noChangeArrowheads="1"/>
          </p:cNvSpPr>
          <p:nvPr/>
        </p:nvSpPr>
        <p:spPr bwMode="auto">
          <a:xfrm>
            <a:off x="6115050" y="4171950"/>
            <a:ext cx="1828800" cy="20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lnSpc>
                <a:spcPct val="87000"/>
              </a:lnSpc>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Lucida Sans Unicode" panose="020B0602030504020204" pitchFamily="34" charset="0"/>
              </a:defRPr>
            </a:lvl9pPr>
          </a:lstStyle>
          <a:p>
            <a:pPr algn="ctr" defTabSz="342900" fontAlgn="base">
              <a:lnSpc>
                <a:spcPct val="100000"/>
              </a:lnSpc>
              <a:spcBef>
                <a:spcPct val="0"/>
              </a:spcBef>
              <a:spcAft>
                <a:spcPct val="0"/>
              </a:spcAft>
              <a:buNone/>
              <a:defRPr/>
            </a:pPr>
            <a:r>
              <a:rPr lang="en-GB" altLang="en-US" sz="900" b="1" kern="1200">
                <a:solidFill>
                  <a:srgbClr val="808080"/>
                </a:solidFill>
                <a:ea typeface="+mn-ea"/>
              </a:rPr>
              <a:t>Van Dongen et al, Sleep, 2003</a:t>
            </a:r>
          </a:p>
        </p:txBody>
      </p:sp>
    </p:spTree>
    <p:extLst>
      <p:ext uri="{BB962C8B-B14F-4D97-AF65-F5344CB8AC3E}">
        <p14:creationId xmlns:p14="http://schemas.microsoft.com/office/powerpoint/2010/main" val="276589575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Slide Number Placeholder 3">
            <a:extLst>
              <a:ext uri="{FF2B5EF4-FFF2-40B4-BE49-F238E27FC236}">
                <a16:creationId xmlns:a16="http://schemas.microsoft.com/office/drawing/2014/main" xmlns="" id="{F225E509-E09E-474D-A016-7A39BB42876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87000"/>
              </a:lnSpc>
              <a:spcBef>
                <a:spcPts val="600"/>
              </a:spcBef>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2250">
                <a:solidFill>
                  <a:srgbClr val="000000"/>
                </a:solidFill>
                <a:latin typeface="Arial" panose="020B0604020202020204" pitchFamily="34" charset="0"/>
                <a:cs typeface="Lucida Sans Unicode" panose="020B0602030504020204" pitchFamily="34" charset="0"/>
              </a:defRPr>
            </a:lvl1pPr>
            <a:lvl2pPr marL="557213" indent="-214313">
              <a:lnSpc>
                <a:spcPct val="87000"/>
              </a:lnSpc>
              <a:spcBef>
                <a:spcPts val="525"/>
              </a:spcBef>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800">
                <a:solidFill>
                  <a:srgbClr val="000000"/>
                </a:solidFill>
                <a:latin typeface="Arial" panose="020B0604020202020204" pitchFamily="34" charset="0"/>
                <a:cs typeface="Lucida Sans Unicode" panose="020B0602030504020204" pitchFamily="34" charset="0"/>
              </a:defRPr>
            </a:lvl2pPr>
            <a:lvl3pPr marL="857250" indent="-171450">
              <a:lnSpc>
                <a:spcPct val="87000"/>
              </a:lnSpc>
              <a:spcBef>
                <a:spcPts val="450"/>
              </a:spcBef>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650">
                <a:solidFill>
                  <a:srgbClr val="000000"/>
                </a:solidFill>
                <a:latin typeface="Arial" panose="020B0604020202020204" pitchFamily="34" charset="0"/>
                <a:cs typeface="Lucida Sans Unicode" panose="020B0602030504020204" pitchFamily="34" charset="0"/>
              </a:defRPr>
            </a:lvl3pPr>
            <a:lvl4pPr marL="1200150" indent="-171450">
              <a:lnSpc>
                <a:spcPct val="87000"/>
              </a:lnSpc>
              <a:spcBef>
                <a:spcPts val="375"/>
              </a:spcBef>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rgbClr val="000000"/>
                </a:solidFill>
                <a:latin typeface="Arial" panose="020B0604020202020204" pitchFamily="34" charset="0"/>
                <a:cs typeface="Lucida Sans Unicode" panose="020B0602030504020204" pitchFamily="34" charset="0"/>
              </a:defRPr>
            </a:lvl4pPr>
            <a:lvl5pPr marL="1543050" indent="-171450">
              <a:lnSpc>
                <a:spcPct val="87000"/>
              </a:lnSpc>
              <a:spcBef>
                <a:spcPts val="375"/>
              </a:spcBef>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solidFill>
                  <a:srgbClr val="000000"/>
                </a:solidFill>
                <a:latin typeface="Arial" panose="020B0604020202020204" pitchFamily="34" charset="0"/>
                <a:cs typeface="Lucida Sans Unicode" panose="020B0602030504020204" pitchFamily="34" charset="0"/>
              </a:defRPr>
            </a:lvl5pPr>
            <a:lvl6pPr marL="1885950" indent="-171450" defTabSz="342900" eaLnBrk="0" fontAlgn="base" hangingPunct="0">
              <a:lnSpc>
                <a:spcPct val="87000"/>
              </a:lnSpc>
              <a:spcBef>
                <a:spcPts val="375"/>
              </a:spcBef>
              <a:spcAft>
                <a:spcPct val="0"/>
              </a:spcAft>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solidFill>
                  <a:srgbClr val="000000"/>
                </a:solidFill>
                <a:latin typeface="Arial" panose="020B0604020202020204" pitchFamily="34" charset="0"/>
                <a:cs typeface="Lucida Sans Unicode" panose="020B0602030504020204" pitchFamily="34" charset="0"/>
              </a:defRPr>
            </a:lvl6pPr>
            <a:lvl7pPr marL="2228850" indent="-171450" defTabSz="342900" eaLnBrk="0" fontAlgn="base" hangingPunct="0">
              <a:lnSpc>
                <a:spcPct val="87000"/>
              </a:lnSpc>
              <a:spcBef>
                <a:spcPts val="375"/>
              </a:spcBef>
              <a:spcAft>
                <a:spcPct val="0"/>
              </a:spcAft>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solidFill>
                  <a:srgbClr val="000000"/>
                </a:solidFill>
                <a:latin typeface="Arial" panose="020B0604020202020204" pitchFamily="34" charset="0"/>
                <a:cs typeface="Lucida Sans Unicode" panose="020B0602030504020204" pitchFamily="34" charset="0"/>
              </a:defRPr>
            </a:lvl7pPr>
            <a:lvl8pPr marL="2571750" indent="-171450" defTabSz="342900" eaLnBrk="0" fontAlgn="base" hangingPunct="0">
              <a:lnSpc>
                <a:spcPct val="87000"/>
              </a:lnSpc>
              <a:spcBef>
                <a:spcPts val="375"/>
              </a:spcBef>
              <a:spcAft>
                <a:spcPct val="0"/>
              </a:spcAft>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solidFill>
                  <a:srgbClr val="000000"/>
                </a:solidFill>
                <a:latin typeface="Arial" panose="020B0604020202020204" pitchFamily="34" charset="0"/>
                <a:cs typeface="Lucida Sans Unicode" panose="020B0602030504020204" pitchFamily="34" charset="0"/>
              </a:defRPr>
            </a:lvl8pPr>
            <a:lvl9pPr marL="2914650" indent="-171450" defTabSz="342900" eaLnBrk="0" fontAlgn="base" hangingPunct="0">
              <a:lnSpc>
                <a:spcPct val="87000"/>
              </a:lnSpc>
              <a:spcBef>
                <a:spcPts val="375"/>
              </a:spcBef>
              <a:spcAft>
                <a:spcPct val="0"/>
              </a:spcAft>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solidFill>
                  <a:srgbClr val="000000"/>
                </a:solidFill>
                <a:latin typeface="Arial" panose="020B0604020202020204" pitchFamily="34" charset="0"/>
                <a:cs typeface="Lucida Sans Unicode" panose="020B0602030504020204" pitchFamily="34" charset="0"/>
              </a:defRPr>
            </a:lvl9pPr>
          </a:lstStyle>
          <a:p>
            <a:pPr defTabSz="342900">
              <a:lnSpc>
                <a:spcPct val="100000"/>
              </a:lnSpc>
              <a:spcBef>
                <a:spcPct val="0"/>
              </a:spcBef>
              <a:buNone/>
              <a:defRPr/>
            </a:pPr>
            <a:fld id="{8A8D5996-F4FC-4E0C-80FC-48B549CEBD17}" type="slidenum">
              <a:rPr lang="en-GB" altLang="en-US" sz="1050">
                <a:solidFill>
                  <a:srgbClr val="FFFFFF"/>
                </a:solidFill>
                <a:latin typeface="Georgia" panose="02040502050405020303" pitchFamily="18" charset="0"/>
              </a:rPr>
              <a:pPr defTabSz="342900">
                <a:lnSpc>
                  <a:spcPct val="100000"/>
                </a:lnSpc>
                <a:spcBef>
                  <a:spcPct val="0"/>
                </a:spcBef>
                <a:buNone/>
                <a:defRPr/>
              </a:pPr>
              <a:t>8</a:t>
            </a:fld>
            <a:endParaRPr lang="en-GB" altLang="en-US" sz="1050">
              <a:solidFill>
                <a:srgbClr val="FFFFFF"/>
              </a:solidFill>
              <a:latin typeface="Georgia" panose="02040502050405020303" pitchFamily="18" charset="0"/>
            </a:endParaRPr>
          </a:p>
        </p:txBody>
      </p:sp>
      <p:sp>
        <p:nvSpPr>
          <p:cNvPr id="56323" name="Rectangle 1">
            <a:extLst>
              <a:ext uri="{FF2B5EF4-FFF2-40B4-BE49-F238E27FC236}">
                <a16:creationId xmlns:a16="http://schemas.microsoft.com/office/drawing/2014/main" xmlns="" id="{A93264DD-2F38-4062-9B60-351B1919143E}"/>
              </a:ext>
            </a:extLst>
          </p:cNvPr>
          <p:cNvSpPr>
            <a:spLocks noGrp="1" noChangeArrowheads="1"/>
          </p:cNvSpPr>
          <p:nvPr>
            <p:ph type="title"/>
          </p:nvPr>
        </p:nvSpPr>
        <p:spPr>
          <a:xfrm>
            <a:off x="1485900" y="156951"/>
            <a:ext cx="6172200" cy="510012"/>
          </a:xfrm>
        </p:spPr>
        <p:txBody>
          <a:bodyPr>
            <a:spAutoFit/>
          </a:bodyPr>
          <a:lstStyle/>
          <a:p>
            <a:pPr eaLnBrk="1" hangingPunct="1">
              <a:lnSpc>
                <a:spcPct val="100000"/>
              </a:lnSpc>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GB" altLang="en-US" sz="2700"/>
              <a:t>Recovery Sleep and Attention </a:t>
            </a:r>
          </a:p>
        </p:txBody>
      </p:sp>
      <p:pic>
        <p:nvPicPr>
          <p:cNvPr id="56324" name="Picture 4">
            <a:extLst>
              <a:ext uri="{FF2B5EF4-FFF2-40B4-BE49-F238E27FC236}">
                <a16:creationId xmlns:a16="http://schemas.microsoft.com/office/drawing/2014/main" xmlns="" id="{3F60616D-2D34-4A3A-8850-B1339968D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1200150"/>
            <a:ext cx="3777854"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6">
            <a:extLst>
              <a:ext uri="{FF2B5EF4-FFF2-40B4-BE49-F238E27FC236}">
                <a16:creationId xmlns:a16="http://schemas.microsoft.com/office/drawing/2014/main" xmlns="" id="{3E03AD6D-4C5D-4D6B-88B2-446372D89DBA}"/>
              </a:ext>
            </a:extLst>
          </p:cNvPr>
          <p:cNvSpPr txBox="1">
            <a:spLocks noChangeArrowheads="1"/>
          </p:cNvSpPr>
          <p:nvPr/>
        </p:nvSpPr>
        <p:spPr bwMode="auto">
          <a:xfrm>
            <a:off x="1714500" y="4286251"/>
            <a:ext cx="2172390" cy="21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7000"/>
              </a:lnSpc>
              <a:spcBef>
                <a:spcPts val="800"/>
              </a:spcBef>
              <a:buClr>
                <a:srgbClr val="000000"/>
              </a:buClr>
              <a:buSzPct val="100000"/>
              <a:buFont typeface="Arial" panose="020B0604020202020204" pitchFamily="34" charset="0"/>
              <a:buChar char="•"/>
              <a:defRPr sz="3000">
                <a:solidFill>
                  <a:srgbClr val="000000"/>
                </a:solidFill>
                <a:latin typeface="Arial" panose="020B0604020202020204" pitchFamily="34" charset="0"/>
                <a:cs typeface="Lucida Sans Unicode" panose="020B0602030504020204" pitchFamily="34" charset="0"/>
              </a:defRPr>
            </a:lvl1pPr>
            <a:lvl2pPr marL="742950" indent="-285750">
              <a:lnSpc>
                <a:spcPct val="87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2pPr>
            <a:lvl3pPr marL="1143000" indent="-228600">
              <a:lnSpc>
                <a:spcPct val="87000"/>
              </a:lnSpc>
              <a:spcBef>
                <a:spcPts val="600"/>
              </a:spcBef>
              <a:buClr>
                <a:srgbClr val="000000"/>
              </a:buClr>
              <a:buSzPct val="100000"/>
              <a:buFont typeface="Arial" panose="020B0604020202020204" pitchFamily="34" charset="0"/>
              <a:buChar char="•"/>
              <a:defRPr sz="2200">
                <a:solidFill>
                  <a:srgbClr val="000000"/>
                </a:solidFill>
                <a:latin typeface="Arial" panose="020B0604020202020204" pitchFamily="34" charset="0"/>
                <a:cs typeface="Lucida Sans Unicode" panose="020B0602030504020204" pitchFamily="34" charset="0"/>
              </a:defRPr>
            </a:lvl3pPr>
            <a:lvl4pPr marL="1600200" indent="-228600">
              <a:lnSpc>
                <a:spcPct val="87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87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87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Lucida Sans Unicode" panose="020B0602030504020204" pitchFamily="34" charset="0"/>
              </a:defRPr>
            </a:lvl9pPr>
          </a:lstStyle>
          <a:p>
            <a:pPr defTabSz="342900" fontAlgn="base">
              <a:spcBef>
                <a:spcPct val="0"/>
              </a:spcBef>
              <a:spcAft>
                <a:spcPct val="0"/>
              </a:spcAft>
              <a:buNone/>
              <a:defRPr/>
            </a:pPr>
            <a:r>
              <a:rPr lang="en-US" altLang="en-US" sz="900" b="1" kern="1200">
                <a:solidFill>
                  <a:srgbClr val="808080"/>
                </a:solidFill>
                <a:latin typeface="Arial Unicode MS" panose="020B0604020202020204" pitchFamily="34" charset="-128"/>
                <a:ea typeface="+mn-ea"/>
              </a:rPr>
              <a:t>Belenky et al, J. Sleep Research, 2003</a:t>
            </a:r>
          </a:p>
        </p:txBody>
      </p:sp>
    </p:spTree>
    <p:extLst>
      <p:ext uri="{BB962C8B-B14F-4D97-AF65-F5344CB8AC3E}">
        <p14:creationId xmlns:p14="http://schemas.microsoft.com/office/powerpoint/2010/main" val="238643909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School Start Times Advisory Committee (SSTAC)</a:t>
            </a:r>
            <a:endParaRPr/>
          </a:p>
        </p:txBody>
      </p:sp>
      <p:sp>
        <p:nvSpPr>
          <p:cNvPr id="292" name="Google Shape;292;p15"/>
          <p:cNvSpPr txBox="1">
            <a:spLocks noGrp="1"/>
          </p:cNvSpPr>
          <p:nvPr>
            <p:ph type="body" idx="1"/>
          </p:nvPr>
        </p:nvSpPr>
        <p:spPr>
          <a:xfrm>
            <a:off x="86850" y="1597875"/>
            <a:ext cx="4638000" cy="30183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Established March 2018 to study the prospect of adjusting start times locally</a:t>
            </a:r>
            <a:endParaRPr sz="1200"/>
          </a:p>
          <a:p>
            <a:pPr marL="457200" lvl="0" indent="-304800" algn="l" rtl="0">
              <a:spcBef>
                <a:spcPts val="0"/>
              </a:spcBef>
              <a:spcAft>
                <a:spcPts val="0"/>
              </a:spcAft>
              <a:buSzPts val="1200"/>
              <a:buChar char="●"/>
            </a:pPr>
            <a:r>
              <a:rPr lang="en" sz="1200"/>
              <a:t>Community, parent, faculty, and student representatives serve on the committee</a:t>
            </a:r>
            <a:endParaRPr sz="1200"/>
          </a:p>
          <a:p>
            <a:pPr marL="457200" lvl="0" indent="-304800" algn="l" rtl="0">
              <a:spcBef>
                <a:spcPts val="0"/>
              </a:spcBef>
              <a:spcAft>
                <a:spcPts val="0"/>
              </a:spcAft>
              <a:buSzPts val="1200"/>
              <a:buChar char="●"/>
            </a:pPr>
            <a:r>
              <a:rPr lang="en" sz="1200"/>
              <a:t>Subcommittees studying</a:t>
            </a:r>
            <a:endParaRPr sz="1200"/>
          </a:p>
          <a:p>
            <a:pPr marL="914400" lvl="1" indent="-298450" algn="l" rtl="0">
              <a:spcBef>
                <a:spcPts val="0"/>
              </a:spcBef>
              <a:spcAft>
                <a:spcPts val="0"/>
              </a:spcAft>
              <a:buSzPts val="1100"/>
              <a:buChar char="○"/>
            </a:pPr>
            <a:r>
              <a:rPr lang="en"/>
              <a:t>Research on Sleep</a:t>
            </a:r>
            <a:endParaRPr/>
          </a:p>
          <a:p>
            <a:pPr marL="914400" lvl="1" indent="-298450" algn="l" rtl="0">
              <a:spcBef>
                <a:spcPts val="0"/>
              </a:spcBef>
              <a:spcAft>
                <a:spcPts val="0"/>
              </a:spcAft>
              <a:buSzPts val="1100"/>
              <a:buChar char="○"/>
            </a:pPr>
            <a:r>
              <a:rPr lang="en"/>
              <a:t>After School</a:t>
            </a:r>
            <a:endParaRPr/>
          </a:p>
          <a:p>
            <a:pPr marL="914400" lvl="1" indent="-298450" algn="l" rtl="0">
              <a:spcBef>
                <a:spcPts val="0"/>
              </a:spcBef>
              <a:spcAft>
                <a:spcPts val="0"/>
              </a:spcAft>
              <a:buSzPts val="1100"/>
              <a:buChar char="○"/>
            </a:pPr>
            <a:r>
              <a:rPr lang="en"/>
              <a:t>Before School</a:t>
            </a:r>
            <a:endParaRPr/>
          </a:p>
          <a:p>
            <a:pPr marL="914400" lvl="1" indent="-298450" algn="l" rtl="0">
              <a:spcBef>
                <a:spcPts val="0"/>
              </a:spcBef>
              <a:spcAft>
                <a:spcPts val="0"/>
              </a:spcAft>
              <a:buSzPts val="1100"/>
              <a:buChar char="○"/>
            </a:pPr>
            <a:r>
              <a:rPr lang="en"/>
              <a:t>Traffic and transportation</a:t>
            </a:r>
            <a:endParaRPr/>
          </a:p>
          <a:p>
            <a:pPr marL="914400" lvl="1" indent="-298450" algn="l" rtl="0">
              <a:spcBef>
                <a:spcPts val="0"/>
              </a:spcBef>
              <a:spcAft>
                <a:spcPts val="0"/>
              </a:spcAft>
              <a:buSzPts val="1100"/>
              <a:buChar char="○"/>
            </a:pPr>
            <a:r>
              <a:rPr lang="en"/>
              <a:t>Employee Impacts</a:t>
            </a:r>
            <a:endParaRPr/>
          </a:p>
          <a:p>
            <a:pPr marL="914400" lvl="1" indent="-298450" algn="l" rtl="0">
              <a:spcBef>
                <a:spcPts val="0"/>
              </a:spcBef>
              <a:spcAft>
                <a:spcPts val="0"/>
              </a:spcAft>
              <a:buSzPts val="1100"/>
              <a:buChar char="○"/>
            </a:pPr>
            <a:r>
              <a:rPr lang="en"/>
              <a:t>Other Districts</a:t>
            </a:r>
            <a:endParaRPr/>
          </a:p>
          <a:p>
            <a:pPr marL="457200" lvl="0" indent="-304800" algn="l" rtl="0">
              <a:spcBef>
                <a:spcPts val="0"/>
              </a:spcBef>
              <a:spcAft>
                <a:spcPts val="0"/>
              </a:spcAft>
              <a:buSzPts val="1200"/>
              <a:buChar char="●"/>
            </a:pPr>
            <a:r>
              <a:rPr lang="en" sz="1200"/>
              <a:t>Surveyed parents/guardians and staff</a:t>
            </a:r>
            <a:endParaRPr sz="1200"/>
          </a:p>
          <a:p>
            <a:pPr marL="457200" lvl="0" indent="-304800" algn="l" rtl="0">
              <a:spcBef>
                <a:spcPts val="0"/>
              </a:spcBef>
              <a:spcAft>
                <a:spcPts val="0"/>
              </a:spcAft>
              <a:buSzPts val="1200"/>
              <a:buChar char="●"/>
            </a:pPr>
            <a:r>
              <a:rPr lang="en" sz="1200"/>
              <a:t>Will report out/ make recommendation to School Committee in spring 2019</a:t>
            </a:r>
            <a:endParaRPr sz="1200"/>
          </a:p>
          <a:p>
            <a:pPr marL="457200" lvl="0" indent="-304800" algn="l" rtl="0">
              <a:spcBef>
                <a:spcPts val="0"/>
              </a:spcBef>
              <a:spcAft>
                <a:spcPts val="0"/>
              </a:spcAft>
              <a:buSzPts val="1200"/>
              <a:buChar char="●"/>
            </a:pPr>
            <a:r>
              <a:rPr lang="en" sz="1200"/>
              <a:t>Website:  </a:t>
            </a:r>
            <a:r>
              <a:rPr lang="en" sz="1200" u="sng">
                <a:solidFill>
                  <a:schemeClr val="hlink"/>
                </a:solidFill>
                <a:hlinkClick r:id="rId3"/>
              </a:rPr>
              <a:t>https://www.franklinps.net/district/school-start-times-advisory-committee</a:t>
            </a:r>
            <a:endParaRPr sz="1200"/>
          </a:p>
          <a:p>
            <a:pPr marL="457200" lvl="0" indent="0" algn="l" rtl="0">
              <a:spcBef>
                <a:spcPts val="1600"/>
              </a:spcBef>
              <a:spcAft>
                <a:spcPts val="1600"/>
              </a:spcAft>
              <a:buNone/>
            </a:pPr>
            <a:endParaRPr/>
          </a:p>
        </p:txBody>
      </p:sp>
      <p:sp>
        <p:nvSpPr>
          <p:cNvPr id="293" name="Google Shape;293;p15"/>
          <p:cNvSpPr txBox="1">
            <a:spLocks noGrp="1"/>
          </p:cNvSpPr>
          <p:nvPr>
            <p:ph type="body" idx="2"/>
          </p:nvPr>
        </p:nvSpPr>
        <p:spPr>
          <a:xfrm>
            <a:off x="5299300" y="1597875"/>
            <a:ext cx="34305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a:t>Did you know?</a:t>
            </a:r>
            <a:r>
              <a:rPr lang="en"/>
              <a:t>  The following schools have adjusted or are adjusting their start times in response to the sleep research:</a:t>
            </a:r>
            <a:endParaRPr/>
          </a:p>
          <a:p>
            <a:pPr marL="457200" lvl="0" indent="-311150" algn="l" rtl="0">
              <a:spcBef>
                <a:spcPts val="1600"/>
              </a:spcBef>
              <a:spcAft>
                <a:spcPts val="0"/>
              </a:spcAft>
              <a:buSzPts val="1300"/>
              <a:buChar char="●"/>
            </a:pPr>
            <a:r>
              <a:rPr lang="en"/>
              <a:t>Sharon (Hockomock)</a:t>
            </a:r>
            <a:endParaRPr/>
          </a:p>
          <a:p>
            <a:pPr marL="457200" lvl="0" indent="-311150" algn="l" rtl="0">
              <a:spcBef>
                <a:spcPts val="0"/>
              </a:spcBef>
              <a:spcAft>
                <a:spcPts val="0"/>
              </a:spcAft>
              <a:buSzPts val="1300"/>
              <a:buChar char="●"/>
            </a:pPr>
            <a:r>
              <a:rPr lang="en"/>
              <a:t>Easton (Hockomock)</a:t>
            </a:r>
            <a:endParaRPr/>
          </a:p>
          <a:p>
            <a:pPr marL="457200" lvl="0" indent="-311150" algn="l" rtl="0">
              <a:spcBef>
                <a:spcPts val="0"/>
              </a:spcBef>
              <a:spcAft>
                <a:spcPts val="0"/>
              </a:spcAft>
              <a:buSzPts val="1300"/>
              <a:buChar char="●"/>
            </a:pPr>
            <a:r>
              <a:rPr lang="en"/>
              <a:t>Canton (Hockomock)</a:t>
            </a:r>
            <a:endParaRPr/>
          </a:p>
          <a:p>
            <a:pPr marL="457200" lvl="0" indent="-311150" algn="l" rtl="0">
              <a:spcBef>
                <a:spcPts val="0"/>
              </a:spcBef>
              <a:spcAft>
                <a:spcPts val="0"/>
              </a:spcAft>
              <a:buSzPts val="1300"/>
              <a:buChar char="●"/>
            </a:pPr>
            <a:r>
              <a:rPr lang="en"/>
              <a:t>Ashland</a:t>
            </a:r>
            <a:endParaRPr/>
          </a:p>
          <a:p>
            <a:pPr marL="457200" lvl="0" indent="-311150" algn="l" rtl="0">
              <a:spcBef>
                <a:spcPts val="0"/>
              </a:spcBef>
              <a:spcAft>
                <a:spcPts val="0"/>
              </a:spcAft>
              <a:buSzPts val="1300"/>
              <a:buChar char="●"/>
            </a:pPr>
            <a:r>
              <a:rPr lang="en"/>
              <a:t>Holliston</a:t>
            </a:r>
            <a:endParaRPr/>
          </a:p>
          <a:p>
            <a:pPr marL="457200" lvl="0" indent="-311150" algn="l" rtl="0">
              <a:spcBef>
                <a:spcPts val="0"/>
              </a:spcBef>
              <a:spcAft>
                <a:spcPts val="0"/>
              </a:spcAft>
              <a:buSzPts val="1300"/>
              <a:buChar char="●"/>
            </a:pPr>
            <a:r>
              <a:rPr lang="en"/>
              <a:t>Burlington</a:t>
            </a:r>
            <a:endParaRPr/>
          </a:p>
          <a:p>
            <a:pPr marL="457200" lvl="0" indent="-311150" algn="l" rtl="0">
              <a:spcBef>
                <a:spcPts val="0"/>
              </a:spcBef>
              <a:spcAft>
                <a:spcPts val="0"/>
              </a:spcAft>
              <a:buSzPts val="1300"/>
              <a:buChar char="●"/>
            </a:pPr>
            <a:r>
              <a:rPr lang="en"/>
              <a:t>Westborough</a:t>
            </a:r>
            <a:endParaRPr/>
          </a:p>
          <a:p>
            <a:pPr marL="457200" lvl="0" indent="-311150" algn="l" rtl="0">
              <a:spcBef>
                <a:spcPts val="0"/>
              </a:spcBef>
              <a:spcAft>
                <a:spcPts val="0"/>
              </a:spcAft>
              <a:buSzPts val="1300"/>
              <a:buChar char="●"/>
            </a:pPr>
            <a:r>
              <a:rPr lang="en"/>
              <a:t>Several Others...</a:t>
            </a:r>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Default Design">
      <a:majorFont>
        <a:latin typeface="Georgia"/>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729EBA"/>
            </a:gs>
            <a:gs pos="100000">
              <a:srgbClr val="729EBA">
                <a:gamma/>
                <a:tint val="60392"/>
                <a:invGamma/>
              </a:srgbClr>
            </a:gs>
          </a:gsLst>
          <a:lin ang="5400000" scaled="1"/>
        </a:gra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57200" rtl="0" eaLnBrk="1" fontAlgn="base" latinLnBrk="0" hangingPunct="1">
          <a:lnSpc>
            <a:spcPct val="100000"/>
          </a:lnSpc>
          <a:spcBef>
            <a:spcPts val="1000"/>
          </a:spcBef>
          <a:spcAft>
            <a:spcPct val="0"/>
          </a:spcAft>
          <a:buClr>
            <a:srgbClr val="000000"/>
          </a:buClr>
          <a:buSzPct val="100000"/>
          <a:buFont typeface="Arial" charset="0"/>
          <a:buNone/>
          <a:tabLst/>
          <a:defRPr kumimoji="0" lang="en-GB" sz="1600" b="0" i="0" u="none" strike="noStrike" cap="none" normalizeH="0" baseline="0" smtClean="0">
            <a:ln>
              <a:noFill/>
            </a:ln>
            <a:solidFill>
              <a:srgbClr val="000000"/>
            </a:solidFill>
            <a:effectLst/>
            <a:latin typeface="Arial" charset="0"/>
            <a:cs typeface="Lucida Sans Unicode" pitchFamily="34" charset="0"/>
          </a:defRPr>
        </a:defPPr>
      </a:lstStyle>
    </a:spDef>
    <a:lnDef>
      <a:spPr bwMode="auto">
        <a:xfrm>
          <a:off x="0" y="0"/>
          <a:ext cx="1" cy="1"/>
        </a:xfrm>
        <a:custGeom>
          <a:avLst/>
          <a:gdLst/>
          <a:ahLst/>
          <a:cxnLst/>
          <a:rect l="0" t="0" r="0" b="0"/>
          <a:pathLst/>
        </a:custGeom>
        <a:gradFill rotWithShape="1">
          <a:gsLst>
            <a:gs pos="0">
              <a:srgbClr val="729EBA"/>
            </a:gs>
            <a:gs pos="100000">
              <a:srgbClr val="729EBA">
                <a:gamma/>
                <a:tint val="60392"/>
                <a:invGamma/>
              </a:srgbClr>
            </a:gs>
          </a:gsLst>
          <a:lin ang="5400000" scaled="1"/>
        </a:gra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57200" rtl="0" eaLnBrk="1" fontAlgn="base" latinLnBrk="0" hangingPunct="1">
          <a:lnSpc>
            <a:spcPct val="100000"/>
          </a:lnSpc>
          <a:spcBef>
            <a:spcPts val="1000"/>
          </a:spcBef>
          <a:spcAft>
            <a:spcPct val="0"/>
          </a:spcAft>
          <a:buClr>
            <a:srgbClr val="000000"/>
          </a:buClr>
          <a:buSzPct val="100000"/>
          <a:buFont typeface="Arial" charset="0"/>
          <a:buNone/>
          <a:tabLst/>
          <a:defRPr kumimoji="0" lang="en-GB" sz="1600" b="0" i="0" u="none" strike="noStrike" cap="none" normalizeH="0" baseline="0" smtClean="0">
            <a:ln>
              <a:noFill/>
            </a:ln>
            <a:solidFill>
              <a:srgbClr val="000000"/>
            </a:solidFill>
            <a:effectLst/>
            <a:latin typeface="Arial" charset="0"/>
            <a:cs typeface="Lucida Sans Unicode"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ight template 6.23.05">
  <a:themeElements>
    <a:clrScheme name="Light template 6.23.05 13">
      <a:dk1>
        <a:srgbClr val="000000"/>
      </a:dk1>
      <a:lt1>
        <a:srgbClr val="FFFFFF"/>
      </a:lt1>
      <a:dk2>
        <a:srgbClr val="000066"/>
      </a:dk2>
      <a:lt2>
        <a:srgbClr val="969696"/>
      </a:lt2>
      <a:accent1>
        <a:srgbClr val="CC3300"/>
      </a:accent1>
      <a:accent2>
        <a:srgbClr val="000066"/>
      </a:accent2>
      <a:accent3>
        <a:srgbClr val="FFFFFF"/>
      </a:accent3>
      <a:accent4>
        <a:srgbClr val="000000"/>
      </a:accent4>
      <a:accent5>
        <a:srgbClr val="E2ADAA"/>
      </a:accent5>
      <a:accent6>
        <a:srgbClr val="00005C"/>
      </a:accent6>
      <a:hlink>
        <a:srgbClr val="CC9900"/>
      </a:hlink>
      <a:folHlink>
        <a:srgbClr val="669900"/>
      </a:folHlink>
    </a:clrScheme>
    <a:fontScheme name="Light template 6.23.05">
      <a:majorFont>
        <a:latin typeface="Lucida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ght template 6.23.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ght template 6.23.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ght template 6.23.0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ght template 6.23.0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ght template 6.23.0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ght template 6.23.0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ght template 6.23.0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ght template 6.23.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ght template 6.23.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ght template 6.23.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ght template 6.23.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ght template 6.23.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ight template 6.23.05 13">
        <a:dk1>
          <a:srgbClr val="000000"/>
        </a:dk1>
        <a:lt1>
          <a:srgbClr val="FFFFFF"/>
        </a:lt1>
        <a:dk2>
          <a:srgbClr val="000066"/>
        </a:dk2>
        <a:lt2>
          <a:srgbClr val="969696"/>
        </a:lt2>
        <a:accent1>
          <a:srgbClr val="CC3300"/>
        </a:accent1>
        <a:accent2>
          <a:srgbClr val="000066"/>
        </a:accent2>
        <a:accent3>
          <a:srgbClr val="FFFFFF"/>
        </a:accent3>
        <a:accent4>
          <a:srgbClr val="000000"/>
        </a:accent4>
        <a:accent5>
          <a:srgbClr val="E2ADAA"/>
        </a:accent5>
        <a:accent6>
          <a:srgbClr val="00005C"/>
        </a:accent6>
        <a:hlink>
          <a:srgbClr val="CC9900"/>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Default Design">
      <a:majorFont>
        <a:latin typeface="Georgia"/>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729EBA"/>
            </a:gs>
            <a:gs pos="100000">
              <a:srgbClr val="729EBA">
                <a:gamma/>
                <a:tint val="60392"/>
                <a:invGamma/>
              </a:srgbClr>
            </a:gs>
          </a:gsLst>
          <a:lin ang="5400000" scaled="1"/>
        </a:gra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57200" rtl="0" eaLnBrk="1" fontAlgn="base" latinLnBrk="0" hangingPunct="1">
          <a:lnSpc>
            <a:spcPct val="100000"/>
          </a:lnSpc>
          <a:spcBef>
            <a:spcPts val="1000"/>
          </a:spcBef>
          <a:spcAft>
            <a:spcPct val="0"/>
          </a:spcAft>
          <a:buClr>
            <a:srgbClr val="000000"/>
          </a:buClr>
          <a:buSzPct val="100000"/>
          <a:buFont typeface="Arial" charset="0"/>
          <a:buNone/>
          <a:tabLst/>
          <a:defRPr kumimoji="0" lang="en-GB" sz="1600" b="0" i="0" u="none" strike="noStrike" cap="none" normalizeH="0" baseline="0" smtClean="0">
            <a:ln>
              <a:noFill/>
            </a:ln>
            <a:solidFill>
              <a:srgbClr val="000000"/>
            </a:solidFill>
            <a:effectLst/>
            <a:latin typeface="Arial" charset="0"/>
            <a:cs typeface="Lucida Sans Unicode" pitchFamily="34" charset="0"/>
          </a:defRPr>
        </a:defPPr>
      </a:lstStyle>
    </a:spDef>
    <a:lnDef>
      <a:spPr bwMode="auto">
        <a:xfrm>
          <a:off x="0" y="0"/>
          <a:ext cx="1" cy="1"/>
        </a:xfrm>
        <a:custGeom>
          <a:avLst/>
          <a:gdLst/>
          <a:ahLst/>
          <a:cxnLst/>
          <a:rect l="0" t="0" r="0" b="0"/>
          <a:pathLst/>
        </a:custGeom>
        <a:gradFill rotWithShape="1">
          <a:gsLst>
            <a:gs pos="0">
              <a:srgbClr val="729EBA"/>
            </a:gs>
            <a:gs pos="100000">
              <a:srgbClr val="729EBA">
                <a:gamma/>
                <a:tint val="60392"/>
                <a:invGamma/>
              </a:srgbClr>
            </a:gs>
          </a:gsLst>
          <a:lin ang="5400000" scaled="1"/>
        </a:gra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57200" rtl="0" eaLnBrk="1" fontAlgn="base" latinLnBrk="0" hangingPunct="1">
          <a:lnSpc>
            <a:spcPct val="100000"/>
          </a:lnSpc>
          <a:spcBef>
            <a:spcPts val="1000"/>
          </a:spcBef>
          <a:spcAft>
            <a:spcPct val="0"/>
          </a:spcAft>
          <a:buClr>
            <a:srgbClr val="000000"/>
          </a:buClr>
          <a:buSzPct val="100000"/>
          <a:buFont typeface="Arial" charset="0"/>
          <a:buNone/>
          <a:tabLst/>
          <a:defRPr kumimoji="0" lang="en-GB" sz="1600" b="0" i="0" u="none" strike="noStrike" cap="none" normalizeH="0" baseline="0" smtClean="0">
            <a:ln>
              <a:noFill/>
            </a:ln>
            <a:solidFill>
              <a:srgbClr val="000000"/>
            </a:solidFill>
            <a:effectLst/>
            <a:latin typeface="Arial" charset="0"/>
            <a:cs typeface="Lucida Sans Unicode"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Default Design">
      <a:majorFont>
        <a:latin typeface="Georgia"/>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729EBA"/>
            </a:gs>
            <a:gs pos="100000">
              <a:srgbClr val="729EBA">
                <a:gamma/>
                <a:tint val="60392"/>
                <a:invGamma/>
              </a:srgbClr>
            </a:gs>
          </a:gsLst>
          <a:lin ang="5400000" scaled="1"/>
        </a:gra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57200" rtl="0" eaLnBrk="1" fontAlgn="base" latinLnBrk="0" hangingPunct="1">
          <a:lnSpc>
            <a:spcPct val="100000"/>
          </a:lnSpc>
          <a:spcBef>
            <a:spcPts val="1000"/>
          </a:spcBef>
          <a:spcAft>
            <a:spcPct val="0"/>
          </a:spcAft>
          <a:buClr>
            <a:srgbClr val="000000"/>
          </a:buClr>
          <a:buSzPct val="100000"/>
          <a:buFont typeface="Arial" charset="0"/>
          <a:buNone/>
          <a:tabLst/>
          <a:defRPr kumimoji="0" lang="en-GB" sz="1600" b="0" i="0" u="none" strike="noStrike" cap="none" normalizeH="0" baseline="0" smtClean="0">
            <a:ln>
              <a:noFill/>
            </a:ln>
            <a:solidFill>
              <a:srgbClr val="000000"/>
            </a:solidFill>
            <a:effectLst/>
            <a:latin typeface="Arial" charset="0"/>
            <a:cs typeface="Lucida Sans Unicode" pitchFamily="34" charset="0"/>
          </a:defRPr>
        </a:defPPr>
      </a:lstStyle>
    </a:spDef>
    <a:lnDef>
      <a:spPr bwMode="auto">
        <a:xfrm>
          <a:off x="0" y="0"/>
          <a:ext cx="1" cy="1"/>
        </a:xfrm>
        <a:custGeom>
          <a:avLst/>
          <a:gdLst/>
          <a:ahLst/>
          <a:cxnLst/>
          <a:rect l="0" t="0" r="0" b="0"/>
          <a:pathLst/>
        </a:custGeom>
        <a:gradFill rotWithShape="1">
          <a:gsLst>
            <a:gs pos="0">
              <a:srgbClr val="729EBA"/>
            </a:gs>
            <a:gs pos="100000">
              <a:srgbClr val="729EBA">
                <a:gamma/>
                <a:tint val="60392"/>
                <a:invGamma/>
              </a:srgbClr>
            </a:gs>
          </a:gsLst>
          <a:lin ang="5400000" scaled="1"/>
        </a:gra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57200" rtl="0" eaLnBrk="1" fontAlgn="base" latinLnBrk="0" hangingPunct="1">
          <a:lnSpc>
            <a:spcPct val="100000"/>
          </a:lnSpc>
          <a:spcBef>
            <a:spcPts val="1000"/>
          </a:spcBef>
          <a:spcAft>
            <a:spcPct val="0"/>
          </a:spcAft>
          <a:buClr>
            <a:srgbClr val="000000"/>
          </a:buClr>
          <a:buSzPct val="100000"/>
          <a:buFont typeface="Arial" charset="0"/>
          <a:buNone/>
          <a:tabLst/>
          <a:defRPr kumimoji="0" lang="en-GB" sz="1600" b="0" i="0" u="none" strike="noStrike" cap="none" normalizeH="0" baseline="0" smtClean="0">
            <a:ln>
              <a:noFill/>
            </a:ln>
            <a:solidFill>
              <a:srgbClr val="000000"/>
            </a:solidFill>
            <a:effectLst/>
            <a:latin typeface="Arial" charset="0"/>
            <a:cs typeface="Lucida Sans Unicode"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1426</Words>
  <Application>Microsoft Office PowerPoint</Application>
  <PresentationFormat>On-screen Show (16:9)</PresentationFormat>
  <Paragraphs>121</Paragraphs>
  <Slides>11</Slides>
  <Notes>8</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11</vt:i4>
      </vt:variant>
    </vt:vector>
  </HeadingPairs>
  <TitlesOfParts>
    <vt:vector size="29" baseType="lpstr">
      <vt:lpstr>Arial Unicode MS</vt:lpstr>
      <vt:lpstr>Times New Roman</vt:lpstr>
      <vt:lpstr>Arial</vt:lpstr>
      <vt:lpstr>Nunito</vt:lpstr>
      <vt:lpstr>Maven Pro</vt:lpstr>
      <vt:lpstr>Palatino Linotype</vt:lpstr>
      <vt:lpstr>Lucida Sans</vt:lpstr>
      <vt:lpstr>Lucida Sans Unicode</vt:lpstr>
      <vt:lpstr>Georgia</vt:lpstr>
      <vt:lpstr>Century Gothic</vt:lpstr>
      <vt:lpstr>Wingdings</vt:lpstr>
      <vt:lpstr>Momentum</vt:lpstr>
      <vt:lpstr>8_Orbit</vt:lpstr>
      <vt:lpstr>2_Orbit</vt:lpstr>
      <vt:lpstr>Default Design</vt:lpstr>
      <vt:lpstr>Light template 6.23.05</vt:lpstr>
      <vt:lpstr>1_Default Design</vt:lpstr>
      <vt:lpstr>2_Default Design</vt:lpstr>
      <vt:lpstr>Welcome to the Parent/Guardian Education Night on Sleep and School Start Times!</vt:lpstr>
      <vt:lpstr>Our Moderator and Panelists</vt:lpstr>
      <vt:lpstr>PowerPoint Presentation</vt:lpstr>
      <vt:lpstr>What is sleep doing?</vt:lpstr>
      <vt:lpstr>Physiologic Determinants of Sleepiness</vt:lpstr>
      <vt:lpstr>PowerPoint Presentation</vt:lpstr>
      <vt:lpstr>Sleep Deprivation Decreases Attention</vt:lpstr>
      <vt:lpstr>Recovery Sleep and Attention </vt:lpstr>
      <vt:lpstr>School Start Times Advisory Committee (SSTAC)</vt:lpstr>
      <vt:lpstr>Results of Sleep Question Posed to Parents/Guardians and FPS Students</vt:lpstr>
      <vt:lpstr>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Parent/Guardian Education Night on Sleep and School Start Times!</dc:title>
  <dc:creator>Denise Miller</dc:creator>
  <cp:lastModifiedBy>Sara Ahern</cp:lastModifiedBy>
  <cp:revision>5</cp:revision>
  <cp:lastPrinted>2019-02-13T16:41:12Z</cp:lastPrinted>
  <dcterms:modified xsi:type="dcterms:W3CDTF">2019-02-19T13:26:31Z</dcterms:modified>
</cp:coreProperties>
</file>